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9906000" cy="6858000"/>
  <p:notesSz cx="9906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3426" y="2125980"/>
            <a:ext cx="842549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365F9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6852" y="3840480"/>
            <a:ext cx="69386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365F9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365F9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95617" y="1577340"/>
            <a:ext cx="431187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04860" y="1577340"/>
            <a:ext cx="431187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365F9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5414" y="891539"/>
            <a:ext cx="8401050" cy="0"/>
          </a:xfrm>
          <a:custGeom>
            <a:avLst/>
            <a:gdLst/>
            <a:ahLst/>
            <a:cxnLst/>
            <a:rect l="l" t="t" r="r" b="b"/>
            <a:pathLst>
              <a:path w="8401050" h="0">
                <a:moveTo>
                  <a:pt x="0" y="0"/>
                </a:moveTo>
                <a:lnTo>
                  <a:pt x="8401050" y="0"/>
                </a:lnTo>
              </a:path>
            </a:pathLst>
          </a:custGeom>
          <a:ln w="6350">
            <a:solidFill>
              <a:srgbClr val="B1B1B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8136890" y="0"/>
            <a:ext cx="586740" cy="179705"/>
          </a:xfrm>
          <a:custGeom>
            <a:avLst/>
            <a:gdLst/>
            <a:ahLst/>
            <a:cxnLst/>
            <a:rect l="l" t="t" r="r" b="b"/>
            <a:pathLst>
              <a:path w="586740" h="179705">
                <a:moveTo>
                  <a:pt x="586739" y="0"/>
                </a:moveTo>
                <a:lnTo>
                  <a:pt x="0" y="0"/>
                </a:lnTo>
                <a:lnTo>
                  <a:pt x="2539" y="4445"/>
                </a:lnTo>
                <a:lnTo>
                  <a:pt x="18414" y="33020"/>
                </a:lnTo>
                <a:lnTo>
                  <a:pt x="81914" y="102870"/>
                </a:lnTo>
                <a:lnTo>
                  <a:pt x="135889" y="137795"/>
                </a:lnTo>
                <a:lnTo>
                  <a:pt x="164464" y="150495"/>
                </a:lnTo>
                <a:lnTo>
                  <a:pt x="193039" y="163829"/>
                </a:lnTo>
                <a:lnTo>
                  <a:pt x="224789" y="173354"/>
                </a:lnTo>
                <a:lnTo>
                  <a:pt x="291464" y="179704"/>
                </a:lnTo>
                <a:lnTo>
                  <a:pt x="358139" y="173354"/>
                </a:lnTo>
                <a:lnTo>
                  <a:pt x="421639" y="150495"/>
                </a:lnTo>
                <a:lnTo>
                  <a:pt x="478789" y="121920"/>
                </a:lnTo>
                <a:lnTo>
                  <a:pt x="548639" y="58420"/>
                </a:lnTo>
                <a:lnTo>
                  <a:pt x="583564" y="4445"/>
                </a:lnTo>
                <a:lnTo>
                  <a:pt x="586739" y="0"/>
                </a:lnTo>
                <a:close/>
              </a:path>
            </a:pathLst>
          </a:custGeom>
          <a:solidFill>
            <a:srgbClr val="5C88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8764905" y="73660"/>
            <a:ext cx="562610" cy="562610"/>
          </a:xfrm>
          <a:custGeom>
            <a:avLst/>
            <a:gdLst/>
            <a:ahLst/>
            <a:cxnLst/>
            <a:rect l="l" t="t" r="r" b="b"/>
            <a:pathLst>
              <a:path w="562609" h="562610">
                <a:moveTo>
                  <a:pt x="279400" y="0"/>
                </a:moveTo>
                <a:lnTo>
                  <a:pt x="225425" y="6350"/>
                </a:lnTo>
                <a:lnTo>
                  <a:pt x="171450" y="22225"/>
                </a:lnTo>
                <a:lnTo>
                  <a:pt x="123825" y="47625"/>
                </a:lnTo>
                <a:lnTo>
                  <a:pt x="63500" y="101600"/>
                </a:lnTo>
                <a:lnTo>
                  <a:pt x="31750" y="146050"/>
                </a:lnTo>
                <a:lnTo>
                  <a:pt x="12700" y="196850"/>
                </a:lnTo>
                <a:lnTo>
                  <a:pt x="0" y="254000"/>
                </a:lnTo>
                <a:lnTo>
                  <a:pt x="0" y="311150"/>
                </a:lnTo>
                <a:lnTo>
                  <a:pt x="12700" y="365125"/>
                </a:lnTo>
                <a:lnTo>
                  <a:pt x="31750" y="415925"/>
                </a:lnTo>
                <a:lnTo>
                  <a:pt x="63500" y="460375"/>
                </a:lnTo>
                <a:lnTo>
                  <a:pt x="101600" y="498475"/>
                </a:lnTo>
                <a:lnTo>
                  <a:pt x="146050" y="530225"/>
                </a:lnTo>
                <a:lnTo>
                  <a:pt x="196850" y="549275"/>
                </a:lnTo>
                <a:lnTo>
                  <a:pt x="225425" y="555625"/>
                </a:lnTo>
                <a:lnTo>
                  <a:pt x="250825" y="562610"/>
                </a:lnTo>
                <a:lnTo>
                  <a:pt x="307975" y="562610"/>
                </a:lnTo>
                <a:lnTo>
                  <a:pt x="336550" y="555625"/>
                </a:lnTo>
                <a:lnTo>
                  <a:pt x="365125" y="549275"/>
                </a:lnTo>
                <a:lnTo>
                  <a:pt x="415925" y="530225"/>
                </a:lnTo>
                <a:lnTo>
                  <a:pt x="460375" y="498475"/>
                </a:lnTo>
                <a:lnTo>
                  <a:pt x="498475" y="460375"/>
                </a:lnTo>
                <a:lnTo>
                  <a:pt x="527050" y="415925"/>
                </a:lnTo>
                <a:lnTo>
                  <a:pt x="549275" y="365125"/>
                </a:lnTo>
                <a:lnTo>
                  <a:pt x="558800" y="311150"/>
                </a:lnTo>
                <a:lnTo>
                  <a:pt x="562610" y="282575"/>
                </a:lnTo>
                <a:lnTo>
                  <a:pt x="558800" y="254000"/>
                </a:lnTo>
                <a:lnTo>
                  <a:pt x="555625" y="225425"/>
                </a:lnTo>
                <a:lnTo>
                  <a:pt x="549275" y="196850"/>
                </a:lnTo>
                <a:lnTo>
                  <a:pt x="527050" y="146050"/>
                </a:lnTo>
                <a:lnTo>
                  <a:pt x="498475" y="101600"/>
                </a:lnTo>
                <a:lnTo>
                  <a:pt x="460375" y="63500"/>
                </a:lnTo>
                <a:lnTo>
                  <a:pt x="415925" y="34925"/>
                </a:lnTo>
                <a:lnTo>
                  <a:pt x="365125" y="12700"/>
                </a:lnTo>
                <a:lnTo>
                  <a:pt x="336550" y="6350"/>
                </a:lnTo>
                <a:lnTo>
                  <a:pt x="279400" y="0"/>
                </a:lnTo>
                <a:close/>
              </a:path>
            </a:pathLst>
          </a:custGeom>
          <a:solidFill>
            <a:srgbClr val="0057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9457690" y="54610"/>
            <a:ext cx="438784" cy="441959"/>
          </a:xfrm>
          <a:custGeom>
            <a:avLst/>
            <a:gdLst/>
            <a:ahLst/>
            <a:cxnLst/>
            <a:rect l="l" t="t" r="r" b="b"/>
            <a:pathLst>
              <a:path w="438784" h="441959">
                <a:moveTo>
                  <a:pt x="219075" y="0"/>
                </a:moveTo>
                <a:lnTo>
                  <a:pt x="196850" y="3175"/>
                </a:lnTo>
                <a:lnTo>
                  <a:pt x="174625" y="5715"/>
                </a:lnTo>
                <a:lnTo>
                  <a:pt x="152400" y="8890"/>
                </a:lnTo>
                <a:lnTo>
                  <a:pt x="133350" y="18415"/>
                </a:lnTo>
                <a:lnTo>
                  <a:pt x="114300" y="28575"/>
                </a:lnTo>
                <a:lnTo>
                  <a:pt x="95250" y="38100"/>
                </a:lnTo>
                <a:lnTo>
                  <a:pt x="79375" y="50165"/>
                </a:lnTo>
                <a:lnTo>
                  <a:pt x="63500" y="66675"/>
                </a:lnTo>
                <a:lnTo>
                  <a:pt x="50800" y="79375"/>
                </a:lnTo>
                <a:lnTo>
                  <a:pt x="25400" y="117475"/>
                </a:lnTo>
                <a:lnTo>
                  <a:pt x="9525" y="155575"/>
                </a:lnTo>
                <a:lnTo>
                  <a:pt x="0" y="200025"/>
                </a:lnTo>
                <a:lnTo>
                  <a:pt x="0" y="244475"/>
                </a:lnTo>
                <a:lnTo>
                  <a:pt x="3175" y="266700"/>
                </a:lnTo>
                <a:lnTo>
                  <a:pt x="9525" y="285750"/>
                </a:lnTo>
                <a:lnTo>
                  <a:pt x="15875" y="307975"/>
                </a:lnTo>
                <a:lnTo>
                  <a:pt x="25400" y="327025"/>
                </a:lnTo>
                <a:lnTo>
                  <a:pt x="38100" y="342900"/>
                </a:lnTo>
                <a:lnTo>
                  <a:pt x="50800" y="361950"/>
                </a:lnTo>
                <a:lnTo>
                  <a:pt x="95250" y="403225"/>
                </a:lnTo>
                <a:lnTo>
                  <a:pt x="133350" y="426085"/>
                </a:lnTo>
                <a:lnTo>
                  <a:pt x="174625" y="438150"/>
                </a:lnTo>
                <a:lnTo>
                  <a:pt x="196850" y="441960"/>
                </a:lnTo>
                <a:lnTo>
                  <a:pt x="241300" y="441960"/>
                </a:lnTo>
                <a:lnTo>
                  <a:pt x="285750" y="431800"/>
                </a:lnTo>
                <a:lnTo>
                  <a:pt x="323850" y="415925"/>
                </a:lnTo>
                <a:lnTo>
                  <a:pt x="374650" y="377825"/>
                </a:lnTo>
                <a:lnTo>
                  <a:pt x="403225" y="342900"/>
                </a:lnTo>
                <a:lnTo>
                  <a:pt x="422275" y="307975"/>
                </a:lnTo>
                <a:lnTo>
                  <a:pt x="428625" y="285750"/>
                </a:lnTo>
                <a:lnTo>
                  <a:pt x="435609" y="266700"/>
                </a:lnTo>
                <a:lnTo>
                  <a:pt x="438784" y="244475"/>
                </a:lnTo>
                <a:lnTo>
                  <a:pt x="438784" y="200025"/>
                </a:lnTo>
                <a:lnTo>
                  <a:pt x="428625" y="155575"/>
                </a:lnTo>
                <a:lnTo>
                  <a:pt x="403225" y="98425"/>
                </a:lnTo>
                <a:lnTo>
                  <a:pt x="374650" y="66675"/>
                </a:lnTo>
                <a:lnTo>
                  <a:pt x="358775" y="50165"/>
                </a:lnTo>
                <a:lnTo>
                  <a:pt x="342900" y="38100"/>
                </a:lnTo>
                <a:lnTo>
                  <a:pt x="323850" y="28575"/>
                </a:lnTo>
                <a:lnTo>
                  <a:pt x="304800" y="18415"/>
                </a:lnTo>
                <a:lnTo>
                  <a:pt x="285750" y="8890"/>
                </a:lnTo>
                <a:lnTo>
                  <a:pt x="263525" y="5715"/>
                </a:lnTo>
                <a:lnTo>
                  <a:pt x="241300" y="3175"/>
                </a:lnTo>
                <a:lnTo>
                  <a:pt x="219075" y="0"/>
                </a:lnTo>
                <a:close/>
              </a:path>
            </a:pathLst>
          </a:custGeom>
          <a:solidFill>
            <a:srgbClr val="01293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8145780" y="261620"/>
            <a:ext cx="479425" cy="476884"/>
          </a:xfrm>
          <a:custGeom>
            <a:avLst/>
            <a:gdLst/>
            <a:ahLst/>
            <a:cxnLst/>
            <a:rect l="l" t="t" r="r" b="b"/>
            <a:pathLst>
              <a:path w="479425" h="476884">
                <a:moveTo>
                  <a:pt x="262890" y="0"/>
                </a:moveTo>
                <a:lnTo>
                  <a:pt x="215265" y="0"/>
                </a:lnTo>
                <a:lnTo>
                  <a:pt x="189865" y="3175"/>
                </a:lnTo>
                <a:lnTo>
                  <a:pt x="145415" y="19050"/>
                </a:lnTo>
                <a:lnTo>
                  <a:pt x="104775" y="41275"/>
                </a:lnTo>
                <a:lnTo>
                  <a:pt x="69850" y="69850"/>
                </a:lnTo>
                <a:lnTo>
                  <a:pt x="57150" y="85725"/>
                </a:lnTo>
                <a:lnTo>
                  <a:pt x="41275" y="104775"/>
                </a:lnTo>
                <a:lnTo>
                  <a:pt x="27940" y="123825"/>
                </a:lnTo>
                <a:lnTo>
                  <a:pt x="18415" y="146050"/>
                </a:lnTo>
                <a:lnTo>
                  <a:pt x="5715" y="190500"/>
                </a:lnTo>
                <a:lnTo>
                  <a:pt x="3175" y="212725"/>
                </a:lnTo>
                <a:lnTo>
                  <a:pt x="0" y="238125"/>
                </a:lnTo>
                <a:lnTo>
                  <a:pt x="3175" y="263525"/>
                </a:lnTo>
                <a:lnTo>
                  <a:pt x="5715" y="285750"/>
                </a:lnTo>
                <a:lnTo>
                  <a:pt x="18415" y="330200"/>
                </a:lnTo>
                <a:lnTo>
                  <a:pt x="27940" y="352425"/>
                </a:lnTo>
                <a:lnTo>
                  <a:pt x="41275" y="371475"/>
                </a:lnTo>
                <a:lnTo>
                  <a:pt x="57150" y="390525"/>
                </a:lnTo>
                <a:lnTo>
                  <a:pt x="69850" y="406400"/>
                </a:lnTo>
                <a:lnTo>
                  <a:pt x="104775" y="434975"/>
                </a:lnTo>
                <a:lnTo>
                  <a:pt x="145415" y="457200"/>
                </a:lnTo>
                <a:lnTo>
                  <a:pt x="189865" y="469900"/>
                </a:lnTo>
                <a:lnTo>
                  <a:pt x="215265" y="476884"/>
                </a:lnTo>
                <a:lnTo>
                  <a:pt x="262890" y="476884"/>
                </a:lnTo>
                <a:lnTo>
                  <a:pt x="288290" y="469900"/>
                </a:lnTo>
                <a:lnTo>
                  <a:pt x="310515" y="466725"/>
                </a:lnTo>
                <a:lnTo>
                  <a:pt x="332740" y="457200"/>
                </a:lnTo>
                <a:lnTo>
                  <a:pt x="352425" y="447675"/>
                </a:lnTo>
                <a:lnTo>
                  <a:pt x="370840" y="434975"/>
                </a:lnTo>
                <a:lnTo>
                  <a:pt x="390525" y="422275"/>
                </a:lnTo>
                <a:lnTo>
                  <a:pt x="409575" y="406400"/>
                </a:lnTo>
                <a:lnTo>
                  <a:pt x="422275" y="390525"/>
                </a:lnTo>
                <a:lnTo>
                  <a:pt x="438150" y="371475"/>
                </a:lnTo>
                <a:lnTo>
                  <a:pt x="450850" y="352425"/>
                </a:lnTo>
                <a:lnTo>
                  <a:pt x="460375" y="330200"/>
                </a:lnTo>
                <a:lnTo>
                  <a:pt x="466090" y="307975"/>
                </a:lnTo>
                <a:lnTo>
                  <a:pt x="473075" y="285750"/>
                </a:lnTo>
                <a:lnTo>
                  <a:pt x="476250" y="263525"/>
                </a:lnTo>
                <a:lnTo>
                  <a:pt x="479425" y="238125"/>
                </a:lnTo>
                <a:lnTo>
                  <a:pt x="476250" y="212725"/>
                </a:lnTo>
                <a:lnTo>
                  <a:pt x="473075" y="190500"/>
                </a:lnTo>
                <a:lnTo>
                  <a:pt x="466090" y="168275"/>
                </a:lnTo>
                <a:lnTo>
                  <a:pt x="460375" y="146050"/>
                </a:lnTo>
                <a:lnTo>
                  <a:pt x="450850" y="123825"/>
                </a:lnTo>
                <a:lnTo>
                  <a:pt x="438150" y="104775"/>
                </a:lnTo>
                <a:lnTo>
                  <a:pt x="422275" y="85725"/>
                </a:lnTo>
                <a:lnTo>
                  <a:pt x="409575" y="69850"/>
                </a:lnTo>
                <a:lnTo>
                  <a:pt x="390525" y="53975"/>
                </a:lnTo>
                <a:lnTo>
                  <a:pt x="370840" y="41275"/>
                </a:lnTo>
                <a:lnTo>
                  <a:pt x="352425" y="28575"/>
                </a:lnTo>
                <a:lnTo>
                  <a:pt x="332740" y="19050"/>
                </a:lnTo>
                <a:lnTo>
                  <a:pt x="310515" y="9525"/>
                </a:lnTo>
                <a:lnTo>
                  <a:pt x="288290" y="3175"/>
                </a:lnTo>
                <a:lnTo>
                  <a:pt x="262890" y="0"/>
                </a:lnTo>
                <a:close/>
              </a:path>
            </a:pathLst>
          </a:custGeom>
          <a:solidFill>
            <a:srgbClr val="B2C8E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734059" y="891539"/>
            <a:ext cx="686435" cy="43180"/>
          </a:xfrm>
          <a:custGeom>
            <a:avLst/>
            <a:gdLst/>
            <a:ahLst/>
            <a:cxnLst/>
            <a:rect l="l" t="t" r="r" b="b"/>
            <a:pathLst>
              <a:path w="686435" h="43180">
                <a:moveTo>
                  <a:pt x="686435" y="0"/>
                </a:moveTo>
                <a:lnTo>
                  <a:pt x="0" y="0"/>
                </a:lnTo>
                <a:lnTo>
                  <a:pt x="0" y="43180"/>
                </a:lnTo>
                <a:lnTo>
                  <a:pt x="686435" y="43180"/>
                </a:lnTo>
                <a:lnTo>
                  <a:pt x="686435" y="0"/>
                </a:lnTo>
                <a:close/>
              </a:path>
            </a:pathLst>
          </a:custGeom>
          <a:solidFill>
            <a:srgbClr val="B8CCE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9180194" y="664844"/>
            <a:ext cx="466725" cy="467359"/>
          </a:xfrm>
          <a:custGeom>
            <a:avLst/>
            <a:gdLst/>
            <a:ahLst/>
            <a:cxnLst/>
            <a:rect l="l" t="t" r="r" b="b"/>
            <a:pathLst>
              <a:path w="466725" h="467359">
                <a:moveTo>
                  <a:pt x="259714" y="0"/>
                </a:moveTo>
                <a:lnTo>
                  <a:pt x="212089" y="0"/>
                </a:lnTo>
                <a:lnTo>
                  <a:pt x="186689" y="6350"/>
                </a:lnTo>
                <a:lnTo>
                  <a:pt x="165100" y="9525"/>
                </a:lnTo>
                <a:lnTo>
                  <a:pt x="123189" y="28575"/>
                </a:lnTo>
                <a:lnTo>
                  <a:pt x="85089" y="53975"/>
                </a:lnTo>
                <a:lnTo>
                  <a:pt x="53339" y="85725"/>
                </a:lnTo>
                <a:lnTo>
                  <a:pt x="27939" y="123825"/>
                </a:lnTo>
                <a:lnTo>
                  <a:pt x="12700" y="165100"/>
                </a:lnTo>
                <a:lnTo>
                  <a:pt x="5714" y="187325"/>
                </a:lnTo>
                <a:lnTo>
                  <a:pt x="2539" y="209550"/>
                </a:lnTo>
                <a:lnTo>
                  <a:pt x="0" y="234950"/>
                </a:lnTo>
                <a:lnTo>
                  <a:pt x="2539" y="257175"/>
                </a:lnTo>
                <a:lnTo>
                  <a:pt x="5714" y="279400"/>
                </a:lnTo>
                <a:lnTo>
                  <a:pt x="12700" y="301625"/>
                </a:lnTo>
                <a:lnTo>
                  <a:pt x="18414" y="323850"/>
                </a:lnTo>
                <a:lnTo>
                  <a:pt x="40639" y="365125"/>
                </a:lnTo>
                <a:lnTo>
                  <a:pt x="69214" y="400050"/>
                </a:lnTo>
                <a:lnTo>
                  <a:pt x="85089" y="412750"/>
                </a:lnTo>
                <a:lnTo>
                  <a:pt x="104139" y="428625"/>
                </a:lnTo>
                <a:lnTo>
                  <a:pt x="142239" y="447675"/>
                </a:lnTo>
                <a:lnTo>
                  <a:pt x="165100" y="457200"/>
                </a:lnTo>
                <a:lnTo>
                  <a:pt x="186689" y="463550"/>
                </a:lnTo>
                <a:lnTo>
                  <a:pt x="212089" y="467359"/>
                </a:lnTo>
                <a:lnTo>
                  <a:pt x="259714" y="467359"/>
                </a:lnTo>
                <a:lnTo>
                  <a:pt x="282575" y="463550"/>
                </a:lnTo>
                <a:lnTo>
                  <a:pt x="304164" y="457200"/>
                </a:lnTo>
                <a:lnTo>
                  <a:pt x="327025" y="447675"/>
                </a:lnTo>
                <a:lnTo>
                  <a:pt x="345439" y="438150"/>
                </a:lnTo>
                <a:lnTo>
                  <a:pt x="365125" y="428625"/>
                </a:lnTo>
                <a:lnTo>
                  <a:pt x="383539" y="412750"/>
                </a:lnTo>
                <a:lnTo>
                  <a:pt x="399414" y="400050"/>
                </a:lnTo>
                <a:lnTo>
                  <a:pt x="415925" y="381000"/>
                </a:lnTo>
                <a:lnTo>
                  <a:pt x="440689" y="346075"/>
                </a:lnTo>
                <a:lnTo>
                  <a:pt x="457200" y="301625"/>
                </a:lnTo>
                <a:lnTo>
                  <a:pt x="466725" y="257175"/>
                </a:lnTo>
                <a:lnTo>
                  <a:pt x="466725" y="209550"/>
                </a:lnTo>
                <a:lnTo>
                  <a:pt x="457200" y="165100"/>
                </a:lnTo>
                <a:lnTo>
                  <a:pt x="440689" y="123825"/>
                </a:lnTo>
                <a:lnTo>
                  <a:pt x="427989" y="104775"/>
                </a:lnTo>
                <a:lnTo>
                  <a:pt x="415925" y="85725"/>
                </a:lnTo>
                <a:lnTo>
                  <a:pt x="399414" y="69850"/>
                </a:lnTo>
                <a:lnTo>
                  <a:pt x="383539" y="53975"/>
                </a:lnTo>
                <a:lnTo>
                  <a:pt x="365125" y="41275"/>
                </a:lnTo>
                <a:lnTo>
                  <a:pt x="345439" y="28575"/>
                </a:lnTo>
                <a:lnTo>
                  <a:pt x="327025" y="19050"/>
                </a:lnTo>
                <a:lnTo>
                  <a:pt x="304164" y="9525"/>
                </a:lnTo>
                <a:lnTo>
                  <a:pt x="282575" y="6350"/>
                </a:lnTo>
                <a:lnTo>
                  <a:pt x="259714" y="0"/>
                </a:lnTo>
                <a:close/>
              </a:path>
            </a:pathLst>
          </a:custGeom>
          <a:solidFill>
            <a:srgbClr val="5C88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9833609" y="723265"/>
            <a:ext cx="71120" cy="407670"/>
          </a:xfrm>
          <a:custGeom>
            <a:avLst/>
            <a:gdLst/>
            <a:ahLst/>
            <a:cxnLst/>
            <a:rect l="l" t="t" r="r" b="b"/>
            <a:pathLst>
              <a:path w="71120" h="407669">
                <a:moveTo>
                  <a:pt x="71120" y="0"/>
                </a:moveTo>
                <a:lnTo>
                  <a:pt x="57150" y="17780"/>
                </a:lnTo>
                <a:lnTo>
                  <a:pt x="38100" y="43180"/>
                </a:lnTo>
                <a:lnTo>
                  <a:pt x="25400" y="74930"/>
                </a:lnTo>
                <a:lnTo>
                  <a:pt x="12700" y="103505"/>
                </a:lnTo>
                <a:lnTo>
                  <a:pt x="6350" y="135255"/>
                </a:lnTo>
                <a:lnTo>
                  <a:pt x="0" y="170180"/>
                </a:lnTo>
                <a:lnTo>
                  <a:pt x="0" y="236855"/>
                </a:lnTo>
                <a:lnTo>
                  <a:pt x="12700" y="300355"/>
                </a:lnTo>
                <a:lnTo>
                  <a:pt x="38100" y="360680"/>
                </a:lnTo>
                <a:lnTo>
                  <a:pt x="71120" y="407670"/>
                </a:lnTo>
                <a:lnTo>
                  <a:pt x="71120" y="0"/>
                </a:lnTo>
                <a:close/>
              </a:path>
            </a:pathLst>
          </a:custGeom>
          <a:solidFill>
            <a:srgbClr val="004C7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8512810" y="732154"/>
            <a:ext cx="822960" cy="879475"/>
          </a:xfrm>
          <a:custGeom>
            <a:avLst/>
            <a:gdLst/>
            <a:ahLst/>
            <a:cxnLst/>
            <a:rect l="l" t="t" r="r" b="b"/>
            <a:pathLst>
              <a:path w="822959" h="879475">
                <a:moveTo>
                  <a:pt x="450850" y="203200"/>
                </a:moveTo>
                <a:lnTo>
                  <a:pt x="447040" y="180975"/>
                </a:lnTo>
                <a:lnTo>
                  <a:pt x="441325" y="158750"/>
                </a:lnTo>
                <a:lnTo>
                  <a:pt x="431165" y="139700"/>
                </a:lnTo>
                <a:lnTo>
                  <a:pt x="421640" y="117475"/>
                </a:lnTo>
                <a:lnTo>
                  <a:pt x="412115" y="101600"/>
                </a:lnTo>
                <a:lnTo>
                  <a:pt x="399415" y="82550"/>
                </a:lnTo>
                <a:lnTo>
                  <a:pt x="383540" y="66675"/>
                </a:lnTo>
                <a:lnTo>
                  <a:pt x="368300" y="53975"/>
                </a:lnTo>
                <a:lnTo>
                  <a:pt x="351790" y="38100"/>
                </a:lnTo>
                <a:lnTo>
                  <a:pt x="333375" y="28575"/>
                </a:lnTo>
                <a:lnTo>
                  <a:pt x="313690" y="19050"/>
                </a:lnTo>
                <a:lnTo>
                  <a:pt x="269240" y="6350"/>
                </a:lnTo>
                <a:lnTo>
                  <a:pt x="224790" y="0"/>
                </a:lnTo>
                <a:lnTo>
                  <a:pt x="180340" y="6350"/>
                </a:lnTo>
                <a:lnTo>
                  <a:pt x="139065" y="19050"/>
                </a:lnTo>
                <a:lnTo>
                  <a:pt x="100965" y="38100"/>
                </a:lnTo>
                <a:lnTo>
                  <a:pt x="81915" y="53975"/>
                </a:lnTo>
                <a:lnTo>
                  <a:pt x="66040" y="66675"/>
                </a:lnTo>
                <a:lnTo>
                  <a:pt x="53340" y="82550"/>
                </a:lnTo>
                <a:lnTo>
                  <a:pt x="40640" y="101600"/>
                </a:lnTo>
                <a:lnTo>
                  <a:pt x="27940" y="117475"/>
                </a:lnTo>
                <a:lnTo>
                  <a:pt x="18415" y="139700"/>
                </a:lnTo>
                <a:lnTo>
                  <a:pt x="12700" y="158750"/>
                </a:lnTo>
                <a:lnTo>
                  <a:pt x="5715" y="180975"/>
                </a:lnTo>
                <a:lnTo>
                  <a:pt x="2540" y="203200"/>
                </a:lnTo>
                <a:lnTo>
                  <a:pt x="0" y="225425"/>
                </a:lnTo>
                <a:lnTo>
                  <a:pt x="2540" y="247650"/>
                </a:lnTo>
                <a:lnTo>
                  <a:pt x="5715" y="269875"/>
                </a:lnTo>
                <a:lnTo>
                  <a:pt x="12700" y="292100"/>
                </a:lnTo>
                <a:lnTo>
                  <a:pt x="18415" y="314325"/>
                </a:lnTo>
                <a:lnTo>
                  <a:pt x="40640" y="352425"/>
                </a:lnTo>
                <a:lnTo>
                  <a:pt x="66040" y="384175"/>
                </a:lnTo>
                <a:lnTo>
                  <a:pt x="100965" y="412750"/>
                </a:lnTo>
                <a:lnTo>
                  <a:pt x="139065" y="431800"/>
                </a:lnTo>
                <a:lnTo>
                  <a:pt x="158115" y="441325"/>
                </a:lnTo>
                <a:lnTo>
                  <a:pt x="180340" y="444500"/>
                </a:lnTo>
                <a:lnTo>
                  <a:pt x="203200" y="451485"/>
                </a:lnTo>
                <a:lnTo>
                  <a:pt x="247015" y="451485"/>
                </a:lnTo>
                <a:lnTo>
                  <a:pt x="269240" y="444500"/>
                </a:lnTo>
                <a:lnTo>
                  <a:pt x="291465" y="441325"/>
                </a:lnTo>
                <a:lnTo>
                  <a:pt x="313690" y="431800"/>
                </a:lnTo>
                <a:lnTo>
                  <a:pt x="333375" y="422275"/>
                </a:lnTo>
                <a:lnTo>
                  <a:pt x="351790" y="412750"/>
                </a:lnTo>
                <a:lnTo>
                  <a:pt x="368300" y="400050"/>
                </a:lnTo>
                <a:lnTo>
                  <a:pt x="383540" y="384175"/>
                </a:lnTo>
                <a:lnTo>
                  <a:pt x="399415" y="368300"/>
                </a:lnTo>
                <a:lnTo>
                  <a:pt x="431165" y="314325"/>
                </a:lnTo>
                <a:lnTo>
                  <a:pt x="447040" y="269875"/>
                </a:lnTo>
                <a:lnTo>
                  <a:pt x="450850" y="247650"/>
                </a:lnTo>
                <a:lnTo>
                  <a:pt x="450850" y="203200"/>
                </a:lnTo>
                <a:close/>
              </a:path>
              <a:path w="822959" h="879475">
                <a:moveTo>
                  <a:pt x="822960" y="643890"/>
                </a:moveTo>
                <a:lnTo>
                  <a:pt x="819785" y="621665"/>
                </a:lnTo>
                <a:lnTo>
                  <a:pt x="812800" y="602615"/>
                </a:lnTo>
                <a:lnTo>
                  <a:pt x="806450" y="583565"/>
                </a:lnTo>
                <a:lnTo>
                  <a:pt x="787400" y="545465"/>
                </a:lnTo>
                <a:lnTo>
                  <a:pt x="762000" y="513715"/>
                </a:lnTo>
                <a:lnTo>
                  <a:pt x="730250" y="488315"/>
                </a:lnTo>
                <a:lnTo>
                  <a:pt x="673100" y="459740"/>
                </a:lnTo>
                <a:lnTo>
                  <a:pt x="650875" y="456565"/>
                </a:lnTo>
                <a:lnTo>
                  <a:pt x="631825" y="453390"/>
                </a:lnTo>
                <a:lnTo>
                  <a:pt x="565150" y="456565"/>
                </a:lnTo>
                <a:lnTo>
                  <a:pt x="488950" y="488315"/>
                </a:lnTo>
                <a:lnTo>
                  <a:pt x="457200" y="513715"/>
                </a:lnTo>
                <a:lnTo>
                  <a:pt x="431800" y="545465"/>
                </a:lnTo>
                <a:lnTo>
                  <a:pt x="412750" y="583565"/>
                </a:lnTo>
                <a:lnTo>
                  <a:pt x="403225" y="602615"/>
                </a:lnTo>
                <a:lnTo>
                  <a:pt x="400050" y="621665"/>
                </a:lnTo>
                <a:lnTo>
                  <a:pt x="396875" y="643890"/>
                </a:lnTo>
                <a:lnTo>
                  <a:pt x="394335" y="666115"/>
                </a:lnTo>
                <a:lnTo>
                  <a:pt x="396875" y="688340"/>
                </a:lnTo>
                <a:lnTo>
                  <a:pt x="400050" y="707390"/>
                </a:lnTo>
                <a:lnTo>
                  <a:pt x="403225" y="729615"/>
                </a:lnTo>
                <a:lnTo>
                  <a:pt x="412750" y="748665"/>
                </a:lnTo>
                <a:lnTo>
                  <a:pt x="419100" y="767715"/>
                </a:lnTo>
                <a:lnTo>
                  <a:pt x="431800" y="786765"/>
                </a:lnTo>
                <a:lnTo>
                  <a:pt x="457200" y="818515"/>
                </a:lnTo>
                <a:lnTo>
                  <a:pt x="488950" y="843915"/>
                </a:lnTo>
                <a:lnTo>
                  <a:pt x="527050" y="862965"/>
                </a:lnTo>
                <a:lnTo>
                  <a:pt x="565150" y="875665"/>
                </a:lnTo>
                <a:lnTo>
                  <a:pt x="587375" y="879475"/>
                </a:lnTo>
                <a:lnTo>
                  <a:pt x="631825" y="879475"/>
                </a:lnTo>
                <a:lnTo>
                  <a:pt x="673100" y="869315"/>
                </a:lnTo>
                <a:lnTo>
                  <a:pt x="730250" y="843915"/>
                </a:lnTo>
                <a:lnTo>
                  <a:pt x="762000" y="818515"/>
                </a:lnTo>
                <a:lnTo>
                  <a:pt x="787400" y="786765"/>
                </a:lnTo>
                <a:lnTo>
                  <a:pt x="806450" y="748665"/>
                </a:lnTo>
                <a:lnTo>
                  <a:pt x="819785" y="707390"/>
                </a:lnTo>
                <a:lnTo>
                  <a:pt x="822960" y="688340"/>
                </a:lnTo>
                <a:lnTo>
                  <a:pt x="822960" y="643890"/>
                </a:lnTo>
                <a:close/>
              </a:path>
            </a:pathLst>
          </a:custGeom>
          <a:solidFill>
            <a:srgbClr val="0057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9465309" y="1268730"/>
            <a:ext cx="439420" cy="483234"/>
          </a:xfrm>
          <a:custGeom>
            <a:avLst/>
            <a:gdLst/>
            <a:ahLst/>
            <a:cxnLst/>
            <a:rect l="l" t="t" r="r" b="b"/>
            <a:pathLst>
              <a:path w="439420" h="483235">
                <a:moveTo>
                  <a:pt x="241300" y="0"/>
                </a:moveTo>
                <a:lnTo>
                  <a:pt x="190500" y="6350"/>
                </a:lnTo>
                <a:lnTo>
                  <a:pt x="146050" y="19050"/>
                </a:lnTo>
                <a:lnTo>
                  <a:pt x="104775" y="41275"/>
                </a:lnTo>
                <a:lnTo>
                  <a:pt x="88900" y="57150"/>
                </a:lnTo>
                <a:lnTo>
                  <a:pt x="69215" y="69850"/>
                </a:lnTo>
                <a:lnTo>
                  <a:pt x="53975" y="88900"/>
                </a:lnTo>
                <a:lnTo>
                  <a:pt x="41275" y="107950"/>
                </a:lnTo>
                <a:lnTo>
                  <a:pt x="27940" y="127000"/>
                </a:lnTo>
                <a:lnTo>
                  <a:pt x="8890" y="171450"/>
                </a:lnTo>
                <a:lnTo>
                  <a:pt x="2540" y="193675"/>
                </a:lnTo>
                <a:lnTo>
                  <a:pt x="0" y="215900"/>
                </a:lnTo>
                <a:lnTo>
                  <a:pt x="0" y="266700"/>
                </a:lnTo>
                <a:lnTo>
                  <a:pt x="8890" y="314325"/>
                </a:lnTo>
                <a:lnTo>
                  <a:pt x="27940" y="355600"/>
                </a:lnTo>
                <a:lnTo>
                  <a:pt x="69215" y="412750"/>
                </a:lnTo>
                <a:lnTo>
                  <a:pt x="104775" y="441325"/>
                </a:lnTo>
                <a:lnTo>
                  <a:pt x="146050" y="463550"/>
                </a:lnTo>
                <a:lnTo>
                  <a:pt x="190500" y="479425"/>
                </a:lnTo>
                <a:lnTo>
                  <a:pt x="215900" y="483235"/>
                </a:lnTo>
                <a:lnTo>
                  <a:pt x="266700" y="483235"/>
                </a:lnTo>
                <a:lnTo>
                  <a:pt x="311150" y="473075"/>
                </a:lnTo>
                <a:lnTo>
                  <a:pt x="355600" y="454025"/>
                </a:lnTo>
                <a:lnTo>
                  <a:pt x="393700" y="428625"/>
                </a:lnTo>
                <a:lnTo>
                  <a:pt x="425450" y="393700"/>
                </a:lnTo>
                <a:lnTo>
                  <a:pt x="439420" y="380365"/>
                </a:lnTo>
                <a:lnTo>
                  <a:pt x="439420" y="104775"/>
                </a:lnTo>
                <a:lnTo>
                  <a:pt x="425450" y="88900"/>
                </a:lnTo>
                <a:lnTo>
                  <a:pt x="409575" y="69850"/>
                </a:lnTo>
                <a:lnTo>
                  <a:pt x="393700" y="57150"/>
                </a:lnTo>
                <a:lnTo>
                  <a:pt x="374650" y="41275"/>
                </a:lnTo>
                <a:lnTo>
                  <a:pt x="355600" y="28575"/>
                </a:lnTo>
                <a:lnTo>
                  <a:pt x="333375" y="19050"/>
                </a:lnTo>
                <a:lnTo>
                  <a:pt x="288925" y="6350"/>
                </a:lnTo>
                <a:lnTo>
                  <a:pt x="266700" y="3175"/>
                </a:lnTo>
                <a:lnTo>
                  <a:pt x="241300" y="0"/>
                </a:lnTo>
                <a:close/>
              </a:path>
            </a:pathLst>
          </a:custGeom>
          <a:solidFill>
            <a:srgbClr val="01293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735965" y="6604000"/>
            <a:ext cx="8231505" cy="1905"/>
          </a:xfrm>
          <a:custGeom>
            <a:avLst/>
            <a:gdLst/>
            <a:ahLst/>
            <a:cxnLst/>
            <a:rect l="l" t="t" r="r" b="b"/>
            <a:pathLst>
              <a:path w="8231505" h="1904">
                <a:moveTo>
                  <a:pt x="0" y="0"/>
                </a:moveTo>
                <a:lnTo>
                  <a:pt x="8231505" y="1904"/>
                </a:lnTo>
              </a:path>
            </a:pathLst>
          </a:custGeom>
          <a:ln w="3175">
            <a:solidFill>
              <a:srgbClr val="EDEBE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7" name="bg object 2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055734" y="6457315"/>
            <a:ext cx="761365" cy="25781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38200" y="910590"/>
            <a:ext cx="2199005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365F9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617" y="1577340"/>
            <a:ext cx="892111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370199" y="6377940"/>
            <a:ext cx="317195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95617" y="6377940"/>
            <a:ext cx="22798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136892" y="6377940"/>
            <a:ext cx="22798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Encomiendas</a:t>
            </a:r>
            <a:r>
              <a:rPr dirty="0" spc="-135"/>
              <a:t> </a:t>
            </a:r>
            <a:r>
              <a:rPr dirty="0" spc="-20"/>
              <a:t>2025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38200" y="1486534"/>
            <a:ext cx="48323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Arial MT"/>
                <a:cs typeface="Arial MT"/>
              </a:rPr>
              <a:t>Durante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el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periodo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2025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Lenfox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cuenta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encomiendas.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Lenfox</dc:creator>
  <dc:subject>Transparencia</dc:subject>
  <dc:title>Relación de contratos 2021</dc:title>
  <dcterms:created xsi:type="dcterms:W3CDTF">2026-02-03T13:12:15Z</dcterms:created>
  <dcterms:modified xsi:type="dcterms:W3CDTF">2026-02-03T13:12:15Z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2026-02-03T00:00:00Z</vt:filetime>
  </property>
  <property fmtid="{D5CDD505-2E9C-101B-9397-08002B2CF9AE}" pid="3" name="Creator">
    <vt:lpwstr>Writer</vt:lpwstr>
  </property>
  <property fmtid="{D5CDD505-2E9C-101B-9397-08002B2CF9AE}" pid="4" name="Producer">
    <vt:lpwstr>LibreOffice 25.8.4.2 (X86_64)</vt:lpwstr>
  </property>
  <property fmtid="{D5CDD505-2E9C-101B-9397-08002B2CF9AE}" pid="5" name="LastSaved">
    <vt:filetime>2026-02-03T00:00:00Z</vt:filetime>
  </property>
</Properties>
</file>