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Servicios y procedimientos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Lenfox no se encuentra obligada a disponer del Canal Interno de Información que establece la Ley 2/2023 por tener contratados menos de cincuenta trabajadores.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19802</TotalTime>
  <Words>28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Servicios y procedimientos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Marcos Herrera</cp:lastModifiedBy>
  <cp:revision>898</cp:revision>
  <cp:lastPrinted>2001-07-26T12:51:24Z</cp:lastPrinted>
  <dcterms:created xsi:type="dcterms:W3CDTF">2001-07-26T12:46:55Z</dcterms:created>
  <dcterms:modified xsi:type="dcterms:W3CDTF">2026-01-30T16:11:20Z</dcterms:modified>
</cp:coreProperties>
</file>