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32" r:id="rId2"/>
    <p:sldId id="634" r:id="rId3"/>
    <p:sldId id="635" r:id="rId4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32"/>
            <p14:sldId id="634"/>
            <p14:sldId id="6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321" autoAdjust="0"/>
  </p:normalViewPr>
  <p:slideViewPr>
    <p:cSldViewPr snapToGrid="0">
      <p:cViewPr varScale="1">
        <p:scale>
          <a:sx n="101" d="100"/>
          <a:sy n="101" d="100"/>
        </p:scale>
        <p:origin x="1590" y="96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Relación de contratos formalizados (2023)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6D6897-9493-91F6-2D68-09304356EB3D}"/>
              </a:ext>
            </a:extLst>
          </p:cNvPr>
          <p:cNvSpPr txBox="1"/>
          <p:nvPr/>
        </p:nvSpPr>
        <p:spPr>
          <a:xfrm>
            <a:off x="849313" y="1263000"/>
            <a:ext cx="78799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dirty="0">
                <a:latin typeface="+mn-lt"/>
              </a:rPr>
              <a:t>Lenfox no ha formalizado contratos durante el periodo 2023.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632411439"/>
      </p:ext>
    </p:extLst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Relación de contratos menores (2023)</a:t>
            </a:r>
            <a:endParaRPr lang="es-ES" dirty="0"/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F396857B-923F-33FD-7B3B-50B8324B07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6306157"/>
              </p:ext>
            </p:extLst>
          </p:nvPr>
        </p:nvGraphicFramePr>
        <p:xfrm>
          <a:off x="262378" y="1260197"/>
          <a:ext cx="9421948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589">
                  <a:extLst>
                    <a:ext uri="{9D8B030D-6E8A-4147-A177-3AD203B41FA5}">
                      <a16:colId xmlns:a16="http://schemas.microsoft.com/office/drawing/2014/main" val="3744529133"/>
                    </a:ext>
                  </a:extLst>
                </a:gridCol>
                <a:gridCol w="1715698">
                  <a:extLst>
                    <a:ext uri="{9D8B030D-6E8A-4147-A177-3AD203B41FA5}">
                      <a16:colId xmlns:a16="http://schemas.microsoft.com/office/drawing/2014/main" val="3368226052"/>
                    </a:ext>
                  </a:extLst>
                </a:gridCol>
                <a:gridCol w="822317">
                  <a:extLst>
                    <a:ext uri="{9D8B030D-6E8A-4147-A177-3AD203B41FA5}">
                      <a16:colId xmlns:a16="http://schemas.microsoft.com/office/drawing/2014/main" val="3502593"/>
                    </a:ext>
                  </a:extLst>
                </a:gridCol>
                <a:gridCol w="893381">
                  <a:extLst>
                    <a:ext uri="{9D8B030D-6E8A-4147-A177-3AD203B41FA5}">
                      <a16:colId xmlns:a16="http://schemas.microsoft.com/office/drawing/2014/main" val="88178372"/>
                    </a:ext>
                  </a:extLst>
                </a:gridCol>
                <a:gridCol w="1155555">
                  <a:extLst>
                    <a:ext uri="{9D8B030D-6E8A-4147-A177-3AD203B41FA5}">
                      <a16:colId xmlns:a16="http://schemas.microsoft.com/office/drawing/2014/main" val="2560164082"/>
                    </a:ext>
                  </a:extLst>
                </a:gridCol>
                <a:gridCol w="1252576">
                  <a:extLst>
                    <a:ext uri="{9D8B030D-6E8A-4147-A177-3AD203B41FA5}">
                      <a16:colId xmlns:a16="http://schemas.microsoft.com/office/drawing/2014/main" val="2933162934"/>
                    </a:ext>
                  </a:extLst>
                </a:gridCol>
                <a:gridCol w="1243365">
                  <a:extLst>
                    <a:ext uri="{9D8B030D-6E8A-4147-A177-3AD203B41FA5}">
                      <a16:colId xmlns:a16="http://schemas.microsoft.com/office/drawing/2014/main" val="379632312"/>
                    </a:ext>
                  </a:extLst>
                </a:gridCol>
                <a:gridCol w="1335467">
                  <a:extLst>
                    <a:ext uri="{9D8B030D-6E8A-4147-A177-3AD203B41FA5}">
                      <a16:colId xmlns:a16="http://schemas.microsoft.com/office/drawing/2014/main" val="1578367695"/>
                    </a:ext>
                  </a:extLst>
                </a:gridCol>
              </a:tblGrid>
              <a:tr h="44311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Partes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firmantes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Denominación/Objeto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Duración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Importe de licitación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Importe de adjudicación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Procedimiento utilizado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Número de licitadores/ras participantes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Modificaciones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5571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s-ES" sz="9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Ayuntamiento de San Cristóbal de La Laguna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Servicio de apoyo en materia de Contratación Administrativa de</a:t>
                      </a:r>
                    </a:p>
                    <a:p>
                      <a:pPr algn="l"/>
                      <a:r>
                        <a:rPr lang="es-ES" sz="900" dirty="0"/>
                        <a:t>servicios auxiliares y suministros de equipamiento para los diferentes eventos a promover por las</a:t>
                      </a:r>
                    </a:p>
                    <a:p>
                      <a:pPr algn="l"/>
                      <a:r>
                        <a:rPr lang="es-ES" sz="900" dirty="0"/>
                        <a:t>Áreas de Fiestas y Cultura del Excelentísimo Ayuntamiento de San Cristóbal de La Laguna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900" dirty="0"/>
                        <a:t>Del 24/11/2023 al 23/11/2024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14.980,00 €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71755" lvl="0" indent="0" algn="ctr" defTabSz="914400" rtl="0" eaLnBrk="1" fontAlgn="auto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900" dirty="0"/>
                        <a:t>14.980,00 €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Contrato menor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lvl="0" indent="0" algn="ctr" defTabSz="914400" rtl="0" eaLnBrk="1" fontAlgn="auto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5764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Grupo Ciudades Patrimonio de la Humanidad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Licitación</a:t>
                      </a:r>
                    </a:p>
                    <a:p>
                      <a:pPr algn="l"/>
                      <a:r>
                        <a:rPr lang="es-ES" sz="900" dirty="0"/>
                        <a:t>del servicio de Comunicación del Grupo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 19/11/2023 al 18/11/2024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3.825,00 €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3.825,00 €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Contrato menor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lvl="0" indent="0" algn="ctr" defTabSz="914400" rtl="0" eaLnBrk="1" fontAlgn="auto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53128937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3FB8688B-A7D3-B21A-0C56-84F2952F2537}"/>
              </a:ext>
            </a:extLst>
          </p:cNvPr>
          <p:cNvSpPr txBox="1"/>
          <p:nvPr/>
        </p:nvSpPr>
        <p:spPr>
          <a:xfrm>
            <a:off x="7978326" y="4140557"/>
            <a:ext cx="192767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900" dirty="0">
                <a:latin typeface="+mn-lt"/>
              </a:rPr>
              <a:t>Todos los importes son sin IGIC</a:t>
            </a:r>
            <a:r>
              <a:rPr lang="es-ES" sz="9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67332674"/>
      </p:ext>
    </p:extLst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8C4A6-ABD0-28FD-9FF5-D6B98B945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Relación de contratos resueltos </a:t>
            </a:r>
            <a:r>
              <a:rPr lang="es-VE" dirty="0"/>
              <a:t>(2023)</a:t>
            </a:r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66379DC-AC4D-4305-FE99-5DD6F79EA3BE}"/>
              </a:ext>
            </a:extLst>
          </p:cNvPr>
          <p:cNvSpPr txBox="1"/>
          <p:nvPr/>
        </p:nvSpPr>
        <p:spPr>
          <a:xfrm>
            <a:off x="1371846" y="1862440"/>
            <a:ext cx="787990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050" dirty="0">
                <a:latin typeface="+mn-lt"/>
              </a:rPr>
              <a:t>Lenfox no ha desistido ni renunciado a contratos durante el periodo 2023.</a:t>
            </a:r>
            <a:endParaRPr lang="es-ES" sz="1050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DAB2C97-3B55-1FA9-0C75-D2B94E370113}"/>
              </a:ext>
            </a:extLst>
          </p:cNvPr>
          <p:cNvSpPr txBox="1">
            <a:spLocks/>
          </p:cNvSpPr>
          <p:nvPr/>
        </p:nvSpPr>
        <p:spPr bwMode="auto">
          <a:xfrm>
            <a:off x="1075557" y="1328756"/>
            <a:ext cx="8472487" cy="193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kern="1200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s-ES" sz="1400" dirty="0"/>
              <a:t>Decisiones de desistimiento y renuncia de los contratos:</a:t>
            </a:r>
          </a:p>
        </p:txBody>
      </p:sp>
    </p:spTree>
    <p:extLst>
      <p:ext uri="{BB962C8B-B14F-4D97-AF65-F5344CB8AC3E}">
        <p14:creationId xmlns:p14="http://schemas.microsoft.com/office/powerpoint/2010/main" val="3277954773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19801</TotalTime>
  <Words>164</Words>
  <Application>Microsoft Office PowerPoint</Application>
  <PresentationFormat>A4 (210 x 297 mm)</PresentationFormat>
  <Paragraphs>34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Relación de contratos formalizados (2023)</vt:lpstr>
      <vt:lpstr>Relación de contratos menores (2023)</vt:lpstr>
      <vt:lpstr>Relación de contratos resueltos (2023)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contratos 2021</dc:title>
  <dc:subject>Transparencia</dc:subject>
  <dc:creator>Lenfox</dc:creator>
  <cp:lastModifiedBy>usuario</cp:lastModifiedBy>
  <cp:revision>896</cp:revision>
  <cp:lastPrinted>2001-07-26T12:51:24Z</cp:lastPrinted>
  <dcterms:created xsi:type="dcterms:W3CDTF">2001-07-26T12:46:55Z</dcterms:created>
  <dcterms:modified xsi:type="dcterms:W3CDTF">2026-01-29T14:34:10Z</dcterms:modified>
</cp:coreProperties>
</file>