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2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101" d="100"/>
          <a:sy n="101" d="100"/>
        </p:scale>
        <p:origin x="1590" y="96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Convenios 2025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Durante el </a:t>
            </a:r>
            <a:r>
              <a:rPr lang="es-ES" sz="1400">
                <a:latin typeface="+mn-lt"/>
              </a:rPr>
              <a:t>periodo 2025 </a:t>
            </a:r>
            <a:r>
              <a:rPr lang="es-ES" sz="1400" dirty="0">
                <a:latin typeface="+mn-lt"/>
              </a:rPr>
              <a:t>Lenfox no cuenta con convenios.</a:t>
            </a:r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19802</TotalTime>
  <Words>12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Convenios 2025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Marcos Herrera</cp:lastModifiedBy>
  <cp:revision>903</cp:revision>
  <cp:lastPrinted>2001-07-26T12:51:24Z</cp:lastPrinted>
  <dcterms:created xsi:type="dcterms:W3CDTF">2001-07-26T12:46:55Z</dcterms:created>
  <dcterms:modified xsi:type="dcterms:W3CDTF">2026-01-30T16:33:44Z</dcterms:modified>
</cp:coreProperties>
</file>