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32" r:id="rId2"/>
  </p:sldIdLst>
  <p:sldSz cx="9906000" cy="6858000" type="A4"/>
  <p:notesSz cx="6743700" cy="9906000"/>
  <p:defaultTextStyle>
    <a:defPPr>
      <a:defRPr lang="en-US"/>
    </a:defPPr>
    <a:lvl1pPr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15B04C4C-BB80-4889-92DD-C6BE1FD1325E}">
          <p14:sldIdLst>
            <p14:sldId id="63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338">
          <p15:clr>
            <a:srgbClr val="A4A3A4"/>
          </p15:clr>
        </p15:guide>
        <p15:guide id="2" orient="horz" pos="4295">
          <p15:clr>
            <a:srgbClr val="A4A3A4"/>
          </p15:clr>
        </p15:guide>
        <p15:guide id="3" orient="horz" pos="482">
          <p15:clr>
            <a:srgbClr val="A4A3A4"/>
          </p15:clr>
        </p15:guide>
        <p15:guide id="4" orient="horz" pos="913" userDrawn="1">
          <p15:clr>
            <a:srgbClr val="A4A3A4"/>
          </p15:clr>
        </p15:guide>
        <p15:guide id="5" orient="horz" pos="1139" userDrawn="1">
          <p15:clr>
            <a:srgbClr val="A4A3A4"/>
          </p15:clr>
        </p15:guide>
        <p15:guide id="6" pos="6136" userDrawn="1">
          <p15:clr>
            <a:srgbClr val="A4A3A4"/>
          </p15:clr>
        </p15:guide>
        <p15:guide id="7" pos="711">
          <p15:clr>
            <a:srgbClr val="A4A3A4"/>
          </p15:clr>
        </p15:guide>
        <p15:guide id="8" pos="5652">
          <p15:clr>
            <a:srgbClr val="A4A3A4"/>
          </p15:clr>
        </p15:guide>
        <p15:guide id="9" pos="3844">
          <p15:clr>
            <a:srgbClr val="A4A3A4"/>
          </p15:clr>
        </p15:guide>
        <p15:guide id="10" pos="463">
          <p15:clr>
            <a:srgbClr val="A4A3A4"/>
          </p15:clr>
        </p15:guide>
        <p15:guide id="11" pos="5932" userDrawn="1">
          <p15:clr>
            <a:srgbClr val="A4A3A4"/>
          </p15:clr>
        </p15:guide>
        <p15:guide id="12" pos="535">
          <p15:clr>
            <a:srgbClr val="A4A3A4"/>
          </p15:clr>
        </p15:guide>
        <p15:guide id="13" pos="17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162C0"/>
    <a:srgbClr val="A791D3"/>
    <a:srgbClr val="00CC66"/>
    <a:srgbClr val="606060"/>
    <a:srgbClr val="9BBB59"/>
    <a:srgbClr val="B3C9E9"/>
    <a:srgbClr val="004D71"/>
    <a:srgbClr val="F0F0F0"/>
    <a:srgbClr val="EDEDEE"/>
    <a:srgbClr val="8C8F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26" autoAdjust="0"/>
    <p:restoredTop sz="94321" autoAdjust="0"/>
  </p:normalViewPr>
  <p:slideViewPr>
    <p:cSldViewPr snapToGrid="0">
      <p:cViewPr varScale="1">
        <p:scale>
          <a:sx n="101" d="100"/>
          <a:sy n="101" d="100"/>
        </p:scale>
        <p:origin x="1590" y="96"/>
      </p:cViewPr>
      <p:guideLst>
        <p:guide orient="horz" pos="3338"/>
        <p:guide orient="horz" pos="4295"/>
        <p:guide orient="horz" pos="482"/>
        <p:guide orient="horz" pos="913"/>
        <p:guide orient="horz" pos="1139"/>
        <p:guide pos="6136"/>
        <p:guide pos="711"/>
        <p:guide pos="5652"/>
        <p:guide pos="3844"/>
        <p:guide pos="463"/>
        <p:guide pos="5932"/>
        <p:guide pos="535"/>
        <p:guide pos="1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394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>
            <a:lvl1pPr algn="l"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1113" y="0"/>
            <a:ext cx="292258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09113"/>
            <a:ext cx="292258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b" anchorCtr="0" compatLnSpc="1">
            <a:prstTxWarp prst="textNoShape">
              <a:avLst/>
            </a:prstTxWarp>
          </a:bodyPr>
          <a:lstStyle>
            <a:lvl1pPr algn="l"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1113" y="9409113"/>
            <a:ext cx="292258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b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fld id="{7B88185B-5D16-4B07-ADD3-87DB900BC618}" type="slidenum">
              <a:rPr lang="en-US" altLang="en-US"/>
              <a:pPr/>
              <a:t>‹Nº›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950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>
            <a:lvl1pPr algn="l"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1113" y="0"/>
            <a:ext cx="292258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0563" y="742950"/>
            <a:ext cx="5365750" cy="37131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703763"/>
            <a:ext cx="4946650" cy="4459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113"/>
            <a:ext cx="292258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b" anchorCtr="0" compatLnSpc="1">
            <a:prstTxWarp prst="textNoShape">
              <a:avLst/>
            </a:prstTxWarp>
          </a:bodyPr>
          <a:lstStyle>
            <a:lvl1pPr algn="l"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1113" y="9409113"/>
            <a:ext cx="292258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b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fld id="{1C7F0B85-F994-4A8B-AF58-0DD7E901687D}" type="slidenum">
              <a:rPr lang="en-US" altLang="en-US"/>
              <a:pPr/>
              <a:t>‹Nº›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6146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ortada de ini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510" name="Rectangle 3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12492" y="6635551"/>
            <a:ext cx="3048000" cy="180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1" hangingPunct="1">
              <a:lnSpc>
                <a:spcPts val="1600"/>
              </a:lnSpc>
              <a:spcBef>
                <a:spcPts val="1000"/>
              </a:spcBef>
              <a:buClr>
                <a:schemeClr val="hlink"/>
              </a:buClr>
              <a:defRPr sz="900">
                <a:latin typeface="+mn-lt"/>
              </a:defRPr>
            </a:lvl1pPr>
          </a:lstStyle>
          <a:p>
            <a:r>
              <a:rPr lang="es-ES" dirty="0"/>
              <a:t>Dd de mes de yyyy</a:t>
            </a:r>
            <a:endParaRPr lang="es-ES_tradnl" dirty="0">
              <a:solidFill>
                <a:srgbClr val="000000"/>
              </a:solidFill>
            </a:endParaRPr>
          </a:p>
        </p:txBody>
      </p:sp>
      <p:pic>
        <p:nvPicPr>
          <p:cNvPr id="2" name="Imagen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1620" y="193675"/>
            <a:ext cx="1628330" cy="551392"/>
          </a:xfrm>
          <a:prstGeom prst="rect">
            <a:avLst/>
          </a:prstGeom>
        </p:spPr>
      </p:pic>
      <p:sp>
        <p:nvSpPr>
          <p:cNvPr id="13" name="Rectangle 38"/>
          <p:cNvSpPr>
            <a:spLocks noGrp="1" noChangeArrowheads="1"/>
          </p:cNvSpPr>
          <p:nvPr>
            <p:ph type="ctrTitle"/>
          </p:nvPr>
        </p:nvSpPr>
        <p:spPr>
          <a:xfrm>
            <a:off x="290511" y="808057"/>
            <a:ext cx="5862637" cy="789832"/>
          </a:xfrm>
        </p:spPr>
        <p:txBody>
          <a:bodyPr anchor="b"/>
          <a:lstStyle>
            <a:lvl1pPr marL="93663" indent="0">
              <a:defRPr sz="2400"/>
            </a:lvl1pPr>
          </a:lstStyle>
          <a:p>
            <a:r>
              <a:rPr lang="es-ES" dirty="0"/>
              <a:t>Título Portada Principal</a:t>
            </a:r>
            <a:endParaRPr lang="es-ES_tradnl" dirty="0"/>
          </a:p>
        </p:txBody>
      </p:sp>
      <p:sp>
        <p:nvSpPr>
          <p:cNvPr id="8" name="Marcador de texto 7"/>
          <p:cNvSpPr>
            <a:spLocks noGrp="1"/>
          </p:cNvSpPr>
          <p:nvPr>
            <p:ph type="body" sz="quarter" idx="10" hasCustomPrompt="1"/>
          </p:nvPr>
        </p:nvSpPr>
        <p:spPr>
          <a:xfrm>
            <a:off x="290511" y="1610915"/>
            <a:ext cx="5862637" cy="726197"/>
          </a:xfrm>
        </p:spPr>
        <p:txBody>
          <a:bodyPr anchor="t"/>
          <a:lstStyle>
            <a:lvl1pPr marL="0" indent="0" algn="l">
              <a:spcBef>
                <a:spcPts val="0"/>
              </a:spcBef>
              <a:defRPr sz="180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</a:lstStyle>
          <a:p>
            <a:r>
              <a:rPr lang="es-ES" sz="1800" dirty="0">
                <a:solidFill>
                  <a:schemeClr val="bg1">
                    <a:lumMod val="65000"/>
                  </a:schemeClr>
                </a:solidFill>
              </a:rPr>
              <a:t>Subtítulo Portada Principal</a:t>
            </a:r>
            <a:endParaRPr lang="es-ES_tradnl" sz="1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CuadroTexto 2"/>
          <p:cNvSpPr txBox="1"/>
          <p:nvPr userDrawn="1"/>
        </p:nvSpPr>
        <p:spPr>
          <a:xfrm>
            <a:off x="3987799" y="3139971"/>
            <a:ext cx="21653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2400" kern="12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Proyecto</a:t>
            </a:r>
          </a:p>
        </p:txBody>
      </p:sp>
      <p:cxnSp>
        <p:nvCxnSpPr>
          <p:cNvPr id="6" name="Conector recto 5"/>
          <p:cNvCxnSpPr/>
          <p:nvPr userDrawn="1"/>
        </p:nvCxnSpPr>
        <p:spPr bwMode="auto">
          <a:xfrm>
            <a:off x="4059936" y="5201511"/>
            <a:ext cx="2093212" cy="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CuadroTexto 14"/>
          <p:cNvSpPr txBox="1"/>
          <p:nvPr userDrawn="1"/>
        </p:nvSpPr>
        <p:spPr>
          <a:xfrm>
            <a:off x="3982486" y="5201511"/>
            <a:ext cx="216534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1400" kern="1200" baseline="0" dirty="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rPr>
              <a:t>Lenfox Consulting</a:t>
            </a:r>
          </a:p>
          <a:p>
            <a:pPr algn="l"/>
            <a:endParaRPr lang="es-ES" sz="1100" kern="1200" baseline="0" dirty="0">
              <a:solidFill>
                <a:schemeClr val="bg2">
                  <a:lumMod val="2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Marcador de texto 7"/>
          <p:cNvSpPr>
            <a:spLocks noGrp="1"/>
          </p:cNvSpPr>
          <p:nvPr>
            <p:ph type="body" sz="quarter" idx="11" hasCustomPrompt="1"/>
          </p:nvPr>
        </p:nvSpPr>
        <p:spPr>
          <a:xfrm>
            <a:off x="3982486" y="2358833"/>
            <a:ext cx="2165349" cy="402655"/>
          </a:xfrm>
        </p:spPr>
        <p:txBody>
          <a:bodyPr anchor="t"/>
          <a:lstStyle>
            <a:lvl1pPr marL="0" indent="0" algn="l">
              <a:spcBef>
                <a:spcPts val="0"/>
              </a:spcBef>
              <a:defRPr sz="180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</a:lstStyle>
          <a:p>
            <a:r>
              <a:rPr lang="es-ES" sz="1800" dirty="0">
                <a:solidFill>
                  <a:schemeClr val="bg1">
                    <a:lumMod val="65000"/>
                  </a:schemeClr>
                </a:solidFill>
              </a:rPr>
              <a:t>Fecha</a:t>
            </a:r>
            <a:endParaRPr lang="es-ES_tradnl" sz="1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Rectángulo 3"/>
          <p:cNvSpPr/>
          <p:nvPr userDrawn="1"/>
        </p:nvSpPr>
        <p:spPr bwMode="auto">
          <a:xfrm>
            <a:off x="290511" y="2531165"/>
            <a:ext cx="3579124" cy="276970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</p:spTree>
  </p:cSld>
  <p:clrMapOvr>
    <a:masterClrMapping/>
  </p:clrMapOvr>
  <p:transition>
    <p:blinds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779540655"/>
      </p:ext>
    </p:extLst>
  </p:cSld>
  <p:clrMapOvr>
    <a:masterClrMapping/>
  </p:clrMapOvr>
  <p:transition>
    <p:blinds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970713" y="587375"/>
            <a:ext cx="2039937" cy="52673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49313" y="587375"/>
            <a:ext cx="5969000" cy="52673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159963100"/>
      </p:ext>
    </p:extLst>
  </p:cSld>
  <p:clrMapOvr>
    <a:masterClrMapping/>
  </p:clrMapOvr>
  <p:transition>
    <p:blinds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9313" y="587375"/>
            <a:ext cx="8472487" cy="2746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45067" y="1282699"/>
            <a:ext cx="8576733" cy="4931833"/>
          </a:xfrm>
        </p:spPr>
        <p:txBody>
          <a:bodyPr/>
          <a:lstStyle/>
          <a:p>
            <a:pPr lvl="0"/>
            <a:r>
              <a:rPr lang="es-ES" noProof="0" dirty="0"/>
              <a:t>Haga clic para modificar el estilo de texto del patrón</a:t>
            </a:r>
          </a:p>
          <a:p>
            <a:pPr lvl="1"/>
            <a:r>
              <a:rPr lang="es-ES" noProof="0" dirty="0"/>
              <a:t>Segundo nivel</a:t>
            </a:r>
          </a:p>
          <a:p>
            <a:pPr lvl="2"/>
            <a:r>
              <a:rPr lang="es-ES" noProof="0" dirty="0"/>
              <a:t>Tercer nivel</a:t>
            </a:r>
          </a:p>
          <a:p>
            <a:pPr lvl="3"/>
            <a:r>
              <a:rPr lang="es-ES" noProof="0" dirty="0"/>
              <a:t>Cuarto nivel</a:t>
            </a:r>
          </a:p>
          <a:p>
            <a:pPr lvl="4"/>
            <a:r>
              <a:rPr lang="es-ES" noProof="0" dirty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150689803"/>
      </p:ext>
    </p:extLst>
  </p:cSld>
  <p:clrMapOvr>
    <a:masterClrMapping/>
  </p:clrMapOvr>
  <p:transition>
    <p:blinds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16103658"/>
      </p:ext>
    </p:extLst>
  </p:cSld>
  <p:clrMapOvr>
    <a:masterClrMapping/>
  </p:clrMapOvr>
  <p:transition>
    <p:blinds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028700" y="1282700"/>
            <a:ext cx="3895725" cy="4572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076825" y="1282700"/>
            <a:ext cx="3895725" cy="4572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2500623939"/>
      </p:ext>
    </p:extLst>
  </p:cSld>
  <p:clrMapOvr>
    <a:masterClrMapping/>
  </p:clrMapOvr>
  <p:transition>
    <p:blinds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82625" y="1175837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82625" y="1999749"/>
            <a:ext cx="4191000" cy="436094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5014913" y="1175837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5014913" y="1999749"/>
            <a:ext cx="4211637" cy="436094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849313" y="587375"/>
            <a:ext cx="8377237" cy="274638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1268679781"/>
      </p:ext>
    </p:extLst>
  </p:cSld>
  <p:clrMapOvr>
    <a:masterClrMapping/>
  </p:clrMapOvr>
  <p:transition>
    <p:blinds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2767789527"/>
      </p:ext>
    </p:extLst>
  </p:cSld>
  <p:clrMapOvr>
    <a:masterClrMapping/>
  </p:clrMapOvr>
  <p:transition>
    <p:blinds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9789911"/>
      </p:ext>
    </p:extLst>
  </p:cSld>
  <p:clrMapOvr>
    <a:masterClrMapping/>
  </p:clrMapOvr>
  <p:transition>
    <p:blinds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849313" y="587375"/>
            <a:ext cx="8161337" cy="2746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1535665876"/>
      </p:ext>
    </p:extLst>
  </p:cSld>
  <p:clrMapOvr>
    <a:masterClrMapping/>
  </p:clrMapOvr>
  <p:transition>
    <p:blinds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849313" y="587375"/>
            <a:ext cx="8161337" cy="2746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3038889901"/>
      </p:ext>
    </p:extLst>
  </p:cSld>
  <p:clrMapOvr>
    <a:masterClrMapping/>
  </p:clrMapOvr>
  <p:transition>
    <p:blinds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8" name="Rectangle 54"/>
          <p:cNvSpPr>
            <a:spLocks noGrp="1" noChangeArrowheads="1"/>
          </p:cNvSpPr>
          <p:nvPr>
            <p:ph type="title"/>
          </p:nvPr>
        </p:nvSpPr>
        <p:spPr bwMode="auto">
          <a:xfrm>
            <a:off x="849313" y="587375"/>
            <a:ext cx="816133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s-ES" altLang="en-US" noProof="0" dirty="0"/>
              <a:t>Hacer clic para editar el estilo del título</a:t>
            </a:r>
          </a:p>
        </p:txBody>
      </p:sp>
      <p:sp>
        <p:nvSpPr>
          <p:cNvPr id="1079" name="Rectangle 5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28700" y="1282700"/>
            <a:ext cx="794385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 noProof="0" dirty="0"/>
              <a:t>Hacer clic para editar los estilos</a:t>
            </a:r>
          </a:p>
          <a:p>
            <a:pPr lvl="1"/>
            <a:r>
              <a:rPr lang="es-ES" altLang="en-US" noProof="0" dirty="0"/>
              <a:t>Segundo nivel</a:t>
            </a:r>
          </a:p>
          <a:p>
            <a:pPr lvl="2"/>
            <a:r>
              <a:rPr lang="es-ES" altLang="en-US" noProof="0" dirty="0"/>
              <a:t>Tercer nivel</a:t>
            </a:r>
          </a:p>
          <a:p>
            <a:pPr lvl="3"/>
            <a:r>
              <a:rPr lang="es-ES" altLang="en-US" noProof="0" dirty="0"/>
              <a:t>Cuarto nivel</a:t>
            </a:r>
          </a:p>
          <a:p>
            <a:pPr lvl="4"/>
            <a:r>
              <a:rPr lang="es-ES" altLang="en-US" noProof="0" dirty="0"/>
              <a:t>Quinto nivel</a:t>
            </a:r>
          </a:p>
        </p:txBody>
      </p:sp>
      <p:sp>
        <p:nvSpPr>
          <p:cNvPr id="1103" name="Line 79"/>
          <p:cNvSpPr>
            <a:spLocks noChangeShapeType="1"/>
          </p:cNvSpPr>
          <p:nvPr/>
        </p:nvSpPr>
        <p:spPr bwMode="auto">
          <a:xfrm>
            <a:off x="735013" y="6604000"/>
            <a:ext cx="8231187" cy="1588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109" name="Line 85"/>
          <p:cNvSpPr>
            <a:spLocks noChangeShapeType="1"/>
          </p:cNvSpPr>
          <p:nvPr/>
        </p:nvSpPr>
        <p:spPr bwMode="auto">
          <a:xfrm>
            <a:off x="1416050" y="892175"/>
            <a:ext cx="8401050" cy="0"/>
          </a:xfrm>
          <a:prstGeom prst="line">
            <a:avLst/>
          </a:prstGeom>
          <a:noFill/>
          <a:ln w="6350">
            <a:solidFill>
              <a:srgbClr val="B2B2B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110" name="Rectangle 86"/>
          <p:cNvSpPr>
            <a:spLocks noChangeArrowheads="1"/>
          </p:cNvSpPr>
          <p:nvPr/>
        </p:nvSpPr>
        <p:spPr bwMode="auto">
          <a:xfrm>
            <a:off x="735013" y="892175"/>
            <a:ext cx="685800" cy="428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ES" dirty="0"/>
          </a:p>
        </p:txBody>
      </p:sp>
      <p:pic>
        <p:nvPicPr>
          <p:cNvPr id="2" name="Imagen 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5284" y="6457156"/>
            <a:ext cx="761815" cy="257969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947" t="54116" r="52149" b="-5508"/>
          <a:stretch/>
        </p:blipFill>
        <p:spPr>
          <a:xfrm>
            <a:off x="7948178" y="-8021"/>
            <a:ext cx="1969276" cy="198086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blinds dir="vert"/>
  </p:transition>
  <p:hf sldNum="0"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kern="1200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9pPr>
    </p:titleStyle>
    <p:bodyStyle>
      <a:lvl1pPr algn="just" rtl="0" eaLnBrk="0" fontAlgn="base" hangingPunct="0">
        <a:lnSpc>
          <a:spcPct val="110000"/>
        </a:lnSpc>
        <a:spcBef>
          <a:spcPct val="70000"/>
        </a:spcBef>
        <a:spcAft>
          <a:spcPct val="0"/>
        </a:spcAft>
        <a:buClr>
          <a:schemeClr val="tx2"/>
        </a:buClr>
        <a:buFont typeface="Wingdings" panose="05000000000000000000" pitchFamily="2" charset="2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287338" indent="-96838" algn="just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74675" indent="-96838" algn="just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tx2">
            <a:lumMod val="60000"/>
            <a:lumOff val="40000"/>
          </a:schemeClr>
        </a:buClr>
        <a:buFont typeface="Courier New" panose="02070309020205020404" pitchFamily="49" charset="0"/>
        <a:buChar char="o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860425" indent="-95250" algn="just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˗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239838" indent="-96838" algn="just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tx2">
            <a:lumMod val="60000"/>
            <a:lumOff val="40000"/>
          </a:schemeClr>
        </a:buClr>
        <a:buFont typeface="Wingdings" panose="05000000000000000000" pitchFamily="2" charset="2"/>
        <a:buChar char="§"/>
        <a:defRPr sz="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6C0753-8AA4-D2CB-3B27-78FBD421F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Convenios 2024</a:t>
            </a:r>
            <a:endParaRPr lang="es-ES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16D6897-9493-91F6-2D68-09304356EB3D}"/>
              </a:ext>
            </a:extLst>
          </p:cNvPr>
          <p:cNvSpPr txBox="1"/>
          <p:nvPr/>
        </p:nvSpPr>
        <p:spPr>
          <a:xfrm>
            <a:off x="849313" y="1263000"/>
            <a:ext cx="787990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1400" dirty="0">
                <a:latin typeface="+mn-lt"/>
              </a:rPr>
              <a:t>Durante el </a:t>
            </a:r>
            <a:r>
              <a:rPr lang="es-ES" sz="1400">
                <a:latin typeface="+mn-lt"/>
              </a:rPr>
              <a:t>periodo 2024 </a:t>
            </a:r>
            <a:r>
              <a:rPr lang="es-ES" sz="1400" dirty="0">
                <a:latin typeface="+mn-lt"/>
              </a:rPr>
              <a:t>Lenfox no cuenta con convenios.</a:t>
            </a:r>
          </a:p>
        </p:txBody>
      </p:sp>
    </p:spTree>
    <p:extLst>
      <p:ext uri="{BB962C8B-B14F-4D97-AF65-F5344CB8AC3E}">
        <p14:creationId xmlns:p14="http://schemas.microsoft.com/office/powerpoint/2010/main" val="1632411439"/>
      </p:ext>
    </p:extLst>
  </p:cSld>
  <p:clrMapOvr>
    <a:masterClrMapping/>
  </p:clrMapOvr>
  <p:transition>
    <p:blinds dir="vert"/>
  </p:transition>
</p:sld>
</file>

<file path=ppt/theme/theme1.xml><?xml version="1.0" encoding="utf-8"?>
<a:theme xmlns:a="http://schemas.openxmlformats.org/drawingml/2006/main" name="Lx_Presentación corporativa Octubre 2015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creen_AO corp presentation July 2001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lnDef>
  </a:objectDefaults>
  <a:extraClrSchemeLst>
    <a:extraClrScheme>
      <a:clrScheme name="Screen_AO corp presentation July 200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reen_AO corp presentation July 200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19802</TotalTime>
  <Words>12</Words>
  <Application>Microsoft Office PowerPoint</Application>
  <PresentationFormat>A4 (210 x 297 mm)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Courier New</vt:lpstr>
      <vt:lpstr>Times</vt:lpstr>
      <vt:lpstr>Wingdings</vt:lpstr>
      <vt:lpstr>Lx_Presentación corporativa Octubre 2015</vt:lpstr>
      <vt:lpstr>Convenios 2024</vt:lpstr>
    </vt:vector>
  </TitlesOfParts>
  <Company>Lenfox Consulting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Relación de contratos 2021</dc:title>
  <dc:subject>Transparencia</dc:subject>
  <dc:creator>Lenfox</dc:creator>
  <cp:lastModifiedBy>Marcos Herrera</cp:lastModifiedBy>
  <cp:revision>902</cp:revision>
  <cp:lastPrinted>2001-07-26T12:51:24Z</cp:lastPrinted>
  <dcterms:created xsi:type="dcterms:W3CDTF">2001-07-26T12:46:55Z</dcterms:created>
  <dcterms:modified xsi:type="dcterms:W3CDTF">2026-01-30T16:33:27Z</dcterms:modified>
</cp:coreProperties>
</file>