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32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101" d="100"/>
          <a:sy n="101" d="100"/>
        </p:scale>
        <p:origin x="1590" y="96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Convenios 2022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6D6897-9493-91F6-2D68-09304356EB3D}"/>
              </a:ext>
            </a:extLst>
          </p:cNvPr>
          <p:cNvSpPr txBox="1"/>
          <p:nvPr/>
        </p:nvSpPr>
        <p:spPr>
          <a:xfrm>
            <a:off x="849313" y="1263000"/>
            <a:ext cx="78799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dirty="0">
                <a:latin typeface="+mn-lt"/>
              </a:rPr>
              <a:t>Durante el </a:t>
            </a:r>
            <a:r>
              <a:rPr lang="es-ES" sz="1400">
                <a:latin typeface="+mn-lt"/>
              </a:rPr>
              <a:t>periodo 2022 </a:t>
            </a:r>
            <a:r>
              <a:rPr lang="es-ES" sz="1400" dirty="0">
                <a:latin typeface="+mn-lt"/>
              </a:rPr>
              <a:t>Lenfox no cuenta con convenios.</a:t>
            </a:r>
          </a:p>
        </p:txBody>
      </p:sp>
    </p:spTree>
    <p:extLst>
      <p:ext uri="{BB962C8B-B14F-4D97-AF65-F5344CB8AC3E}">
        <p14:creationId xmlns:p14="http://schemas.microsoft.com/office/powerpoint/2010/main" val="1632411439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19802</TotalTime>
  <Words>12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Convenios 2022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contratos 2021</dc:title>
  <dc:subject>Transparencia</dc:subject>
  <dc:creator>Lenfox</dc:creator>
  <cp:lastModifiedBy>Marcos Herrera</cp:lastModifiedBy>
  <cp:revision>900</cp:revision>
  <cp:lastPrinted>2001-07-26T12:51:24Z</cp:lastPrinted>
  <dcterms:created xsi:type="dcterms:W3CDTF">2001-07-26T12:46:55Z</dcterms:created>
  <dcterms:modified xsi:type="dcterms:W3CDTF">2026-01-30T16:32:54Z</dcterms:modified>
</cp:coreProperties>
</file>