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9906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3140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1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75F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75F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89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75F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16045" y="891540"/>
            <a:ext cx="8401685" cy="0"/>
          </a:xfrm>
          <a:custGeom>
            <a:avLst/>
            <a:gdLst/>
            <a:ahLst/>
            <a:cxnLst/>
            <a:rect l="l" t="t" r="r" b="b"/>
            <a:pathLst>
              <a:path w="8401685">
                <a:moveTo>
                  <a:pt x="0" y="0"/>
                </a:moveTo>
                <a:lnTo>
                  <a:pt x="8401683" y="0"/>
                </a:lnTo>
              </a:path>
            </a:pathLst>
          </a:custGeom>
          <a:ln w="6095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34699" y="913432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>
                <a:moveTo>
                  <a:pt x="0" y="0"/>
                </a:moveTo>
                <a:lnTo>
                  <a:pt x="685799" y="0"/>
                </a:lnTo>
              </a:path>
            </a:pathLst>
          </a:custGeom>
          <a:ln w="45084">
            <a:solidFill>
              <a:srgbClr val="B8CDE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138800" y="0"/>
            <a:ext cx="591185" cy="182880"/>
          </a:xfrm>
          <a:custGeom>
            <a:avLst/>
            <a:gdLst/>
            <a:ahLst/>
            <a:cxnLst/>
            <a:rect l="l" t="t" r="r" b="b"/>
            <a:pathLst>
              <a:path w="591184" h="182880">
                <a:moveTo>
                  <a:pt x="591190" y="0"/>
                </a:moveTo>
                <a:lnTo>
                  <a:pt x="0" y="0"/>
                </a:lnTo>
                <a:lnTo>
                  <a:pt x="20452" y="36697"/>
                </a:lnTo>
                <a:lnTo>
                  <a:pt x="84063" y="106558"/>
                </a:lnTo>
                <a:lnTo>
                  <a:pt x="138043" y="141488"/>
                </a:lnTo>
                <a:lnTo>
                  <a:pt x="195315" y="166877"/>
                </a:lnTo>
                <a:lnTo>
                  <a:pt x="294010" y="182879"/>
                </a:lnTo>
                <a:lnTo>
                  <a:pt x="360791" y="176540"/>
                </a:lnTo>
                <a:lnTo>
                  <a:pt x="424433" y="154289"/>
                </a:lnTo>
                <a:lnTo>
                  <a:pt x="481705" y="125608"/>
                </a:lnTo>
                <a:lnTo>
                  <a:pt x="551687" y="62087"/>
                </a:lnTo>
                <a:lnTo>
                  <a:pt x="591190" y="0"/>
                </a:lnTo>
                <a:close/>
              </a:path>
            </a:pathLst>
          </a:custGeom>
          <a:solidFill>
            <a:srgbClr val="5D8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186550" y="669279"/>
            <a:ext cx="467995" cy="467995"/>
          </a:xfrm>
          <a:custGeom>
            <a:avLst/>
            <a:gdLst/>
            <a:ahLst/>
            <a:cxnLst/>
            <a:rect l="l" t="t" r="r" b="b"/>
            <a:pathLst>
              <a:path w="467995" h="467994">
                <a:moveTo>
                  <a:pt x="260969" y="0"/>
                </a:moveTo>
                <a:lnTo>
                  <a:pt x="213359" y="0"/>
                </a:lnTo>
                <a:lnTo>
                  <a:pt x="187817" y="6370"/>
                </a:lnTo>
                <a:lnTo>
                  <a:pt x="165597" y="9540"/>
                </a:lnTo>
                <a:lnTo>
                  <a:pt x="124205" y="28590"/>
                </a:lnTo>
                <a:lnTo>
                  <a:pt x="85984" y="54101"/>
                </a:lnTo>
                <a:lnTo>
                  <a:pt x="54101" y="85862"/>
                </a:lnTo>
                <a:lnTo>
                  <a:pt x="28712" y="123962"/>
                </a:lnTo>
                <a:lnTo>
                  <a:pt x="12710" y="165353"/>
                </a:lnTo>
                <a:lnTo>
                  <a:pt x="6339" y="187573"/>
                </a:lnTo>
                <a:lnTo>
                  <a:pt x="3169" y="209824"/>
                </a:lnTo>
                <a:lnTo>
                  <a:pt x="0" y="235336"/>
                </a:lnTo>
                <a:lnTo>
                  <a:pt x="6339" y="279775"/>
                </a:lnTo>
                <a:lnTo>
                  <a:pt x="12710" y="302026"/>
                </a:lnTo>
                <a:lnTo>
                  <a:pt x="19049" y="324368"/>
                </a:lnTo>
                <a:lnTo>
                  <a:pt x="41391" y="365638"/>
                </a:lnTo>
                <a:lnTo>
                  <a:pt x="69982" y="400568"/>
                </a:lnTo>
                <a:lnTo>
                  <a:pt x="85984" y="413278"/>
                </a:lnTo>
                <a:lnTo>
                  <a:pt x="105034" y="429280"/>
                </a:lnTo>
                <a:lnTo>
                  <a:pt x="143255" y="448330"/>
                </a:lnTo>
                <a:lnTo>
                  <a:pt x="165597" y="457840"/>
                </a:lnTo>
                <a:lnTo>
                  <a:pt x="187817" y="464179"/>
                </a:lnTo>
                <a:lnTo>
                  <a:pt x="213359" y="467380"/>
                </a:lnTo>
                <a:lnTo>
                  <a:pt x="260969" y="467380"/>
                </a:lnTo>
                <a:lnTo>
                  <a:pt x="305561" y="457840"/>
                </a:lnTo>
                <a:lnTo>
                  <a:pt x="366125" y="429280"/>
                </a:lnTo>
                <a:lnTo>
                  <a:pt x="385175" y="413278"/>
                </a:lnTo>
                <a:lnTo>
                  <a:pt x="401177" y="400568"/>
                </a:lnTo>
                <a:lnTo>
                  <a:pt x="429889" y="365638"/>
                </a:lnTo>
                <a:lnTo>
                  <a:pt x="451987" y="324368"/>
                </a:lnTo>
                <a:lnTo>
                  <a:pt x="464819" y="279775"/>
                </a:lnTo>
                <a:lnTo>
                  <a:pt x="467989" y="257555"/>
                </a:lnTo>
                <a:lnTo>
                  <a:pt x="467989" y="209824"/>
                </a:lnTo>
                <a:lnTo>
                  <a:pt x="458480" y="165353"/>
                </a:lnTo>
                <a:lnTo>
                  <a:pt x="442478" y="123962"/>
                </a:lnTo>
                <a:lnTo>
                  <a:pt x="417057" y="85862"/>
                </a:lnTo>
                <a:lnTo>
                  <a:pt x="385175" y="54101"/>
                </a:lnTo>
                <a:lnTo>
                  <a:pt x="347075" y="28590"/>
                </a:lnTo>
                <a:lnTo>
                  <a:pt x="305561" y="9540"/>
                </a:lnTo>
                <a:lnTo>
                  <a:pt x="283342" y="6370"/>
                </a:lnTo>
                <a:lnTo>
                  <a:pt x="260969" y="0"/>
                </a:lnTo>
                <a:close/>
              </a:path>
            </a:pathLst>
          </a:custGeom>
          <a:solidFill>
            <a:srgbClr val="5D8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841869" y="736610"/>
            <a:ext cx="64135" cy="389890"/>
          </a:xfrm>
          <a:custGeom>
            <a:avLst/>
            <a:gdLst/>
            <a:ahLst/>
            <a:cxnLst/>
            <a:rect l="l" t="t" r="r" b="b"/>
            <a:pathLst>
              <a:path w="64134" h="389890">
                <a:moveTo>
                  <a:pt x="64129" y="0"/>
                </a:moveTo>
                <a:lnTo>
                  <a:pt x="38221" y="34411"/>
                </a:lnTo>
                <a:lnTo>
                  <a:pt x="25511" y="66141"/>
                </a:lnTo>
                <a:lnTo>
                  <a:pt x="12710" y="94731"/>
                </a:lnTo>
                <a:lnTo>
                  <a:pt x="6339" y="126613"/>
                </a:lnTo>
                <a:lnTo>
                  <a:pt x="0" y="161543"/>
                </a:lnTo>
                <a:lnTo>
                  <a:pt x="0" y="228325"/>
                </a:lnTo>
                <a:lnTo>
                  <a:pt x="12710" y="291967"/>
                </a:lnTo>
                <a:lnTo>
                  <a:pt x="38221" y="352287"/>
                </a:lnTo>
                <a:lnTo>
                  <a:pt x="64129" y="389869"/>
                </a:lnTo>
                <a:lnTo>
                  <a:pt x="64129" y="0"/>
                </a:lnTo>
                <a:close/>
              </a:path>
            </a:pathLst>
          </a:custGeom>
          <a:solidFill>
            <a:srgbClr val="004D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518519" y="735970"/>
            <a:ext cx="452755" cy="451484"/>
          </a:xfrm>
          <a:custGeom>
            <a:avLst/>
            <a:gdLst/>
            <a:ahLst/>
            <a:cxnLst/>
            <a:rect l="l" t="t" r="r" b="b"/>
            <a:pathLst>
              <a:path w="452754" h="451484">
                <a:moveTo>
                  <a:pt x="226070" y="0"/>
                </a:moveTo>
                <a:lnTo>
                  <a:pt x="181477" y="6339"/>
                </a:lnTo>
                <a:lnTo>
                  <a:pt x="140086" y="19049"/>
                </a:lnTo>
                <a:lnTo>
                  <a:pt x="101864" y="38099"/>
                </a:lnTo>
                <a:lnTo>
                  <a:pt x="82814" y="54101"/>
                </a:lnTo>
                <a:lnTo>
                  <a:pt x="66934" y="66781"/>
                </a:lnTo>
                <a:lnTo>
                  <a:pt x="54101" y="82661"/>
                </a:lnTo>
                <a:lnTo>
                  <a:pt x="41422" y="101711"/>
                </a:lnTo>
                <a:lnTo>
                  <a:pt x="28712" y="117591"/>
                </a:lnTo>
                <a:lnTo>
                  <a:pt x="12710" y="158983"/>
                </a:lnTo>
                <a:lnTo>
                  <a:pt x="3169" y="203453"/>
                </a:lnTo>
                <a:lnTo>
                  <a:pt x="0" y="225673"/>
                </a:lnTo>
                <a:lnTo>
                  <a:pt x="3169" y="248015"/>
                </a:lnTo>
                <a:lnTo>
                  <a:pt x="6370" y="270235"/>
                </a:lnTo>
                <a:lnTo>
                  <a:pt x="12710" y="292486"/>
                </a:lnTo>
                <a:lnTo>
                  <a:pt x="19049" y="314827"/>
                </a:lnTo>
                <a:lnTo>
                  <a:pt x="41422" y="352927"/>
                </a:lnTo>
                <a:lnTo>
                  <a:pt x="66934" y="384688"/>
                </a:lnTo>
                <a:lnTo>
                  <a:pt x="101864" y="413369"/>
                </a:lnTo>
                <a:lnTo>
                  <a:pt x="140086" y="432419"/>
                </a:lnTo>
                <a:lnTo>
                  <a:pt x="159257" y="441959"/>
                </a:lnTo>
                <a:lnTo>
                  <a:pt x="181477" y="445129"/>
                </a:lnTo>
                <a:lnTo>
                  <a:pt x="203850" y="451469"/>
                </a:lnTo>
                <a:lnTo>
                  <a:pt x="248411" y="451469"/>
                </a:lnTo>
                <a:lnTo>
                  <a:pt x="270631" y="445129"/>
                </a:lnTo>
                <a:lnTo>
                  <a:pt x="292882" y="441959"/>
                </a:lnTo>
                <a:lnTo>
                  <a:pt x="315224" y="432419"/>
                </a:lnTo>
                <a:lnTo>
                  <a:pt x="353446" y="413369"/>
                </a:lnTo>
                <a:lnTo>
                  <a:pt x="401208" y="368807"/>
                </a:lnTo>
                <a:lnTo>
                  <a:pt x="423428" y="333877"/>
                </a:lnTo>
                <a:lnTo>
                  <a:pt x="433090" y="314827"/>
                </a:lnTo>
                <a:lnTo>
                  <a:pt x="442600" y="292486"/>
                </a:lnTo>
                <a:lnTo>
                  <a:pt x="448939" y="270235"/>
                </a:lnTo>
                <a:lnTo>
                  <a:pt x="452140" y="248015"/>
                </a:lnTo>
                <a:lnTo>
                  <a:pt x="452140" y="203453"/>
                </a:lnTo>
                <a:lnTo>
                  <a:pt x="448939" y="181234"/>
                </a:lnTo>
                <a:lnTo>
                  <a:pt x="442600" y="158983"/>
                </a:lnTo>
                <a:lnTo>
                  <a:pt x="433090" y="139933"/>
                </a:lnTo>
                <a:lnTo>
                  <a:pt x="423428" y="117591"/>
                </a:lnTo>
                <a:lnTo>
                  <a:pt x="413887" y="101711"/>
                </a:lnTo>
                <a:lnTo>
                  <a:pt x="401208" y="82661"/>
                </a:lnTo>
                <a:lnTo>
                  <a:pt x="385328" y="66781"/>
                </a:lnTo>
                <a:lnTo>
                  <a:pt x="369326" y="54101"/>
                </a:lnTo>
                <a:lnTo>
                  <a:pt x="353446" y="38099"/>
                </a:lnTo>
                <a:lnTo>
                  <a:pt x="315224" y="19049"/>
                </a:lnTo>
                <a:lnTo>
                  <a:pt x="270631" y="6339"/>
                </a:lnTo>
                <a:lnTo>
                  <a:pt x="226070" y="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912869" y="1187439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4">
                <a:moveTo>
                  <a:pt x="216529" y="0"/>
                </a:moveTo>
                <a:lnTo>
                  <a:pt x="171937" y="6370"/>
                </a:lnTo>
                <a:lnTo>
                  <a:pt x="152765" y="9540"/>
                </a:lnTo>
                <a:lnTo>
                  <a:pt x="95493" y="38099"/>
                </a:lnTo>
                <a:lnTo>
                  <a:pt x="79613" y="50932"/>
                </a:lnTo>
                <a:lnTo>
                  <a:pt x="63611" y="63642"/>
                </a:lnTo>
                <a:lnTo>
                  <a:pt x="38221" y="95371"/>
                </a:lnTo>
                <a:lnTo>
                  <a:pt x="25511" y="114421"/>
                </a:lnTo>
                <a:lnTo>
                  <a:pt x="19049" y="133624"/>
                </a:lnTo>
                <a:lnTo>
                  <a:pt x="9509" y="152674"/>
                </a:lnTo>
                <a:lnTo>
                  <a:pt x="6339" y="171724"/>
                </a:lnTo>
                <a:lnTo>
                  <a:pt x="0" y="216164"/>
                </a:lnTo>
                <a:lnTo>
                  <a:pt x="3169" y="238505"/>
                </a:lnTo>
                <a:lnTo>
                  <a:pt x="6339" y="257555"/>
                </a:lnTo>
                <a:lnTo>
                  <a:pt x="9509" y="279775"/>
                </a:lnTo>
                <a:lnTo>
                  <a:pt x="19049" y="298825"/>
                </a:lnTo>
                <a:lnTo>
                  <a:pt x="25511" y="318028"/>
                </a:lnTo>
                <a:lnTo>
                  <a:pt x="38221" y="337078"/>
                </a:lnTo>
                <a:lnTo>
                  <a:pt x="63611" y="368807"/>
                </a:lnTo>
                <a:lnTo>
                  <a:pt x="79613" y="381518"/>
                </a:lnTo>
                <a:lnTo>
                  <a:pt x="95493" y="394350"/>
                </a:lnTo>
                <a:lnTo>
                  <a:pt x="133715" y="413400"/>
                </a:lnTo>
                <a:lnTo>
                  <a:pt x="171937" y="426079"/>
                </a:lnTo>
                <a:lnTo>
                  <a:pt x="194188" y="429280"/>
                </a:lnTo>
                <a:lnTo>
                  <a:pt x="238749" y="429280"/>
                </a:lnTo>
                <a:lnTo>
                  <a:pt x="280141" y="419740"/>
                </a:lnTo>
                <a:lnTo>
                  <a:pt x="337565" y="394350"/>
                </a:lnTo>
                <a:lnTo>
                  <a:pt x="369295" y="368807"/>
                </a:lnTo>
                <a:lnTo>
                  <a:pt x="382005" y="352927"/>
                </a:lnTo>
                <a:lnTo>
                  <a:pt x="394837" y="337078"/>
                </a:lnTo>
                <a:lnTo>
                  <a:pt x="413887" y="298825"/>
                </a:lnTo>
                <a:lnTo>
                  <a:pt x="420227" y="279775"/>
                </a:lnTo>
                <a:lnTo>
                  <a:pt x="426598" y="257555"/>
                </a:lnTo>
                <a:lnTo>
                  <a:pt x="429889" y="238505"/>
                </a:lnTo>
                <a:lnTo>
                  <a:pt x="429889" y="193944"/>
                </a:lnTo>
                <a:lnTo>
                  <a:pt x="426598" y="171724"/>
                </a:lnTo>
                <a:lnTo>
                  <a:pt x="420227" y="152674"/>
                </a:lnTo>
                <a:lnTo>
                  <a:pt x="413887" y="133624"/>
                </a:lnTo>
                <a:lnTo>
                  <a:pt x="394837" y="95371"/>
                </a:lnTo>
                <a:lnTo>
                  <a:pt x="382005" y="79522"/>
                </a:lnTo>
                <a:lnTo>
                  <a:pt x="369295" y="63642"/>
                </a:lnTo>
                <a:lnTo>
                  <a:pt x="337565" y="38099"/>
                </a:lnTo>
                <a:lnTo>
                  <a:pt x="280141" y="9540"/>
                </a:lnTo>
                <a:lnTo>
                  <a:pt x="257921" y="6370"/>
                </a:lnTo>
                <a:lnTo>
                  <a:pt x="238749" y="3169"/>
                </a:lnTo>
                <a:lnTo>
                  <a:pt x="216529" y="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769979" y="78089"/>
            <a:ext cx="563245" cy="563245"/>
          </a:xfrm>
          <a:custGeom>
            <a:avLst/>
            <a:gdLst/>
            <a:ahLst/>
            <a:cxnLst/>
            <a:rect l="l" t="t" r="r" b="b"/>
            <a:pathLst>
              <a:path w="563245" h="563245">
                <a:moveTo>
                  <a:pt x="280050" y="0"/>
                </a:moveTo>
                <a:lnTo>
                  <a:pt x="225948" y="6370"/>
                </a:lnTo>
                <a:lnTo>
                  <a:pt x="171846" y="22250"/>
                </a:lnTo>
                <a:lnTo>
                  <a:pt x="124084" y="47762"/>
                </a:lnTo>
                <a:lnTo>
                  <a:pt x="63642" y="101742"/>
                </a:lnTo>
                <a:lnTo>
                  <a:pt x="47762" y="124084"/>
                </a:lnTo>
                <a:lnTo>
                  <a:pt x="31882" y="146182"/>
                </a:lnTo>
                <a:lnTo>
                  <a:pt x="22219" y="171602"/>
                </a:lnTo>
                <a:lnTo>
                  <a:pt x="12710" y="197114"/>
                </a:lnTo>
                <a:lnTo>
                  <a:pt x="6370" y="225704"/>
                </a:lnTo>
                <a:lnTo>
                  <a:pt x="0" y="254264"/>
                </a:lnTo>
                <a:lnTo>
                  <a:pt x="0" y="311414"/>
                </a:lnTo>
                <a:lnTo>
                  <a:pt x="6370" y="340126"/>
                </a:lnTo>
                <a:lnTo>
                  <a:pt x="22219" y="390905"/>
                </a:lnTo>
                <a:lnTo>
                  <a:pt x="63642" y="460888"/>
                </a:lnTo>
                <a:lnTo>
                  <a:pt x="101864" y="498988"/>
                </a:lnTo>
                <a:lnTo>
                  <a:pt x="146425" y="530870"/>
                </a:lnTo>
                <a:lnTo>
                  <a:pt x="197357" y="549920"/>
                </a:lnTo>
                <a:lnTo>
                  <a:pt x="225948" y="556259"/>
                </a:lnTo>
                <a:lnTo>
                  <a:pt x="251459" y="562630"/>
                </a:lnTo>
                <a:lnTo>
                  <a:pt x="308731" y="562630"/>
                </a:lnTo>
                <a:lnTo>
                  <a:pt x="366034" y="549920"/>
                </a:lnTo>
                <a:lnTo>
                  <a:pt x="416935" y="530870"/>
                </a:lnTo>
                <a:lnTo>
                  <a:pt x="461406" y="498988"/>
                </a:lnTo>
                <a:lnTo>
                  <a:pt x="499628" y="460888"/>
                </a:lnTo>
                <a:lnTo>
                  <a:pt x="528340" y="416448"/>
                </a:lnTo>
                <a:lnTo>
                  <a:pt x="550560" y="365516"/>
                </a:lnTo>
                <a:lnTo>
                  <a:pt x="560069" y="311414"/>
                </a:lnTo>
                <a:lnTo>
                  <a:pt x="563239" y="282854"/>
                </a:lnTo>
                <a:lnTo>
                  <a:pt x="556900" y="225704"/>
                </a:lnTo>
                <a:lnTo>
                  <a:pt x="541019" y="171602"/>
                </a:lnTo>
                <a:lnTo>
                  <a:pt x="515508" y="124084"/>
                </a:lnTo>
                <a:lnTo>
                  <a:pt x="461406" y="63520"/>
                </a:lnTo>
                <a:lnTo>
                  <a:pt x="416935" y="34930"/>
                </a:lnTo>
                <a:lnTo>
                  <a:pt x="366034" y="12832"/>
                </a:lnTo>
                <a:lnTo>
                  <a:pt x="337322" y="6370"/>
                </a:lnTo>
                <a:lnTo>
                  <a:pt x="280050" y="0"/>
                </a:lnTo>
                <a:close/>
              </a:path>
            </a:pathLst>
          </a:custGeom>
          <a:solidFill>
            <a:srgbClr val="0057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472939" y="1273180"/>
            <a:ext cx="433070" cy="483234"/>
          </a:xfrm>
          <a:custGeom>
            <a:avLst/>
            <a:gdLst/>
            <a:ahLst/>
            <a:cxnLst/>
            <a:rect l="l" t="t" r="r" b="b"/>
            <a:pathLst>
              <a:path w="433070" h="483235">
                <a:moveTo>
                  <a:pt x="241797" y="0"/>
                </a:moveTo>
                <a:lnTo>
                  <a:pt x="190865" y="6339"/>
                </a:lnTo>
                <a:lnTo>
                  <a:pt x="146425" y="19049"/>
                </a:lnTo>
                <a:lnTo>
                  <a:pt x="105034" y="41269"/>
                </a:lnTo>
                <a:lnTo>
                  <a:pt x="89153" y="57271"/>
                </a:lnTo>
                <a:lnTo>
                  <a:pt x="70103" y="69982"/>
                </a:lnTo>
                <a:lnTo>
                  <a:pt x="54101" y="89032"/>
                </a:lnTo>
                <a:lnTo>
                  <a:pt x="41391" y="108082"/>
                </a:lnTo>
                <a:lnTo>
                  <a:pt x="28559" y="127132"/>
                </a:lnTo>
                <a:lnTo>
                  <a:pt x="19171" y="149351"/>
                </a:lnTo>
                <a:lnTo>
                  <a:pt x="9631" y="171693"/>
                </a:lnTo>
                <a:lnTo>
                  <a:pt x="3169" y="193913"/>
                </a:lnTo>
                <a:lnTo>
                  <a:pt x="0" y="216133"/>
                </a:lnTo>
                <a:lnTo>
                  <a:pt x="0" y="267065"/>
                </a:lnTo>
                <a:lnTo>
                  <a:pt x="9631" y="314705"/>
                </a:lnTo>
                <a:lnTo>
                  <a:pt x="28559" y="356097"/>
                </a:lnTo>
                <a:lnTo>
                  <a:pt x="54101" y="394197"/>
                </a:lnTo>
                <a:lnTo>
                  <a:pt x="89153" y="429127"/>
                </a:lnTo>
                <a:lnTo>
                  <a:pt x="127253" y="454639"/>
                </a:lnTo>
                <a:lnTo>
                  <a:pt x="168523" y="473689"/>
                </a:lnTo>
                <a:lnTo>
                  <a:pt x="216286" y="483229"/>
                </a:lnTo>
                <a:lnTo>
                  <a:pt x="267187" y="483229"/>
                </a:lnTo>
                <a:lnTo>
                  <a:pt x="311779" y="473689"/>
                </a:lnTo>
                <a:lnTo>
                  <a:pt x="356219" y="454639"/>
                </a:lnTo>
                <a:lnTo>
                  <a:pt x="394594" y="429127"/>
                </a:lnTo>
                <a:lnTo>
                  <a:pt x="426323" y="394197"/>
                </a:lnTo>
                <a:lnTo>
                  <a:pt x="433059" y="387461"/>
                </a:lnTo>
                <a:lnTo>
                  <a:pt x="433059" y="97139"/>
                </a:lnTo>
                <a:lnTo>
                  <a:pt x="426323" y="89032"/>
                </a:lnTo>
                <a:lnTo>
                  <a:pt x="410321" y="69982"/>
                </a:lnTo>
                <a:lnTo>
                  <a:pt x="394594" y="57271"/>
                </a:lnTo>
                <a:lnTo>
                  <a:pt x="375391" y="41269"/>
                </a:lnTo>
                <a:lnTo>
                  <a:pt x="356219" y="28559"/>
                </a:lnTo>
                <a:lnTo>
                  <a:pt x="334121" y="19049"/>
                </a:lnTo>
                <a:lnTo>
                  <a:pt x="289559" y="6339"/>
                </a:lnTo>
                <a:lnTo>
                  <a:pt x="267187" y="3169"/>
                </a:lnTo>
                <a:lnTo>
                  <a:pt x="241797" y="0"/>
                </a:lnTo>
                <a:close/>
              </a:path>
            </a:pathLst>
          </a:custGeom>
          <a:solidFill>
            <a:srgbClr val="012A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9463399" y="59039"/>
            <a:ext cx="438784" cy="441959"/>
          </a:xfrm>
          <a:custGeom>
            <a:avLst/>
            <a:gdLst/>
            <a:ahLst/>
            <a:cxnLst/>
            <a:rect l="l" t="t" r="r" b="b"/>
            <a:pathLst>
              <a:path w="438784" h="441959">
                <a:moveTo>
                  <a:pt x="219455" y="0"/>
                </a:moveTo>
                <a:lnTo>
                  <a:pt x="152674" y="9662"/>
                </a:lnTo>
                <a:lnTo>
                  <a:pt x="133624" y="19202"/>
                </a:lnTo>
                <a:lnTo>
                  <a:pt x="114421" y="28590"/>
                </a:lnTo>
                <a:lnTo>
                  <a:pt x="79522" y="50932"/>
                </a:lnTo>
                <a:lnTo>
                  <a:pt x="50932" y="79522"/>
                </a:lnTo>
                <a:lnTo>
                  <a:pt x="25420" y="117744"/>
                </a:lnTo>
                <a:lnTo>
                  <a:pt x="9540" y="155844"/>
                </a:lnTo>
                <a:lnTo>
                  <a:pt x="0" y="200405"/>
                </a:lnTo>
                <a:lnTo>
                  <a:pt x="0" y="244876"/>
                </a:lnTo>
                <a:lnTo>
                  <a:pt x="3169" y="267096"/>
                </a:lnTo>
                <a:lnTo>
                  <a:pt x="9540" y="286268"/>
                </a:lnTo>
                <a:lnTo>
                  <a:pt x="16001" y="308488"/>
                </a:lnTo>
                <a:lnTo>
                  <a:pt x="25420" y="327538"/>
                </a:lnTo>
                <a:lnTo>
                  <a:pt x="38099" y="343418"/>
                </a:lnTo>
                <a:lnTo>
                  <a:pt x="50932" y="362468"/>
                </a:lnTo>
                <a:lnTo>
                  <a:pt x="95371" y="403859"/>
                </a:lnTo>
                <a:lnTo>
                  <a:pt x="133624" y="426110"/>
                </a:lnTo>
                <a:lnTo>
                  <a:pt x="174894" y="438790"/>
                </a:lnTo>
                <a:lnTo>
                  <a:pt x="197114" y="441959"/>
                </a:lnTo>
                <a:lnTo>
                  <a:pt x="241675" y="441959"/>
                </a:lnTo>
                <a:lnTo>
                  <a:pt x="286146" y="432450"/>
                </a:lnTo>
                <a:lnTo>
                  <a:pt x="324368" y="416448"/>
                </a:lnTo>
                <a:lnTo>
                  <a:pt x="375300" y="378348"/>
                </a:lnTo>
                <a:lnTo>
                  <a:pt x="403859" y="343418"/>
                </a:lnTo>
                <a:lnTo>
                  <a:pt x="422788" y="308488"/>
                </a:lnTo>
                <a:lnTo>
                  <a:pt x="429280" y="286268"/>
                </a:lnTo>
                <a:lnTo>
                  <a:pt x="435620" y="267096"/>
                </a:lnTo>
                <a:lnTo>
                  <a:pt x="438790" y="244876"/>
                </a:lnTo>
                <a:lnTo>
                  <a:pt x="438790" y="200405"/>
                </a:lnTo>
                <a:lnTo>
                  <a:pt x="429280" y="155844"/>
                </a:lnTo>
                <a:lnTo>
                  <a:pt x="403859" y="98572"/>
                </a:lnTo>
                <a:lnTo>
                  <a:pt x="375300" y="66812"/>
                </a:lnTo>
                <a:lnTo>
                  <a:pt x="359298" y="50932"/>
                </a:lnTo>
                <a:lnTo>
                  <a:pt x="343418" y="38252"/>
                </a:lnTo>
                <a:lnTo>
                  <a:pt x="324368" y="28590"/>
                </a:lnTo>
                <a:lnTo>
                  <a:pt x="305196" y="19202"/>
                </a:lnTo>
                <a:lnTo>
                  <a:pt x="286146" y="9662"/>
                </a:lnTo>
                <a:lnTo>
                  <a:pt x="219455" y="0"/>
                </a:lnTo>
                <a:close/>
              </a:path>
            </a:pathLst>
          </a:custGeom>
          <a:solidFill>
            <a:srgbClr val="012A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149590" y="265419"/>
            <a:ext cx="480695" cy="476884"/>
          </a:xfrm>
          <a:custGeom>
            <a:avLst/>
            <a:gdLst/>
            <a:ahLst/>
            <a:cxnLst/>
            <a:rect l="l" t="t" r="r" b="b"/>
            <a:pathLst>
              <a:path w="480695" h="476884">
                <a:moveTo>
                  <a:pt x="264170" y="0"/>
                </a:moveTo>
                <a:lnTo>
                  <a:pt x="216529" y="0"/>
                </a:lnTo>
                <a:lnTo>
                  <a:pt x="191018" y="3169"/>
                </a:lnTo>
                <a:lnTo>
                  <a:pt x="146425" y="19171"/>
                </a:lnTo>
                <a:lnTo>
                  <a:pt x="105034" y="41269"/>
                </a:lnTo>
                <a:lnTo>
                  <a:pt x="69982" y="69860"/>
                </a:lnTo>
                <a:lnTo>
                  <a:pt x="57271" y="85862"/>
                </a:lnTo>
                <a:lnTo>
                  <a:pt x="41391" y="104912"/>
                </a:lnTo>
                <a:lnTo>
                  <a:pt x="28712" y="123962"/>
                </a:lnTo>
                <a:lnTo>
                  <a:pt x="19049" y="146182"/>
                </a:lnTo>
                <a:lnTo>
                  <a:pt x="12710" y="168523"/>
                </a:lnTo>
                <a:lnTo>
                  <a:pt x="6339" y="190774"/>
                </a:lnTo>
                <a:lnTo>
                  <a:pt x="3169" y="213116"/>
                </a:lnTo>
                <a:lnTo>
                  <a:pt x="0" y="238384"/>
                </a:lnTo>
                <a:lnTo>
                  <a:pt x="3169" y="263926"/>
                </a:lnTo>
                <a:lnTo>
                  <a:pt x="6339" y="286146"/>
                </a:lnTo>
                <a:lnTo>
                  <a:pt x="12710" y="308366"/>
                </a:lnTo>
                <a:lnTo>
                  <a:pt x="19049" y="330586"/>
                </a:lnTo>
                <a:lnTo>
                  <a:pt x="28712" y="352927"/>
                </a:lnTo>
                <a:lnTo>
                  <a:pt x="41391" y="371977"/>
                </a:lnTo>
                <a:lnTo>
                  <a:pt x="57271" y="391027"/>
                </a:lnTo>
                <a:lnTo>
                  <a:pt x="69982" y="406907"/>
                </a:lnTo>
                <a:lnTo>
                  <a:pt x="105034" y="435620"/>
                </a:lnTo>
                <a:lnTo>
                  <a:pt x="146425" y="457840"/>
                </a:lnTo>
                <a:lnTo>
                  <a:pt x="191018" y="470550"/>
                </a:lnTo>
                <a:lnTo>
                  <a:pt x="216529" y="476890"/>
                </a:lnTo>
                <a:lnTo>
                  <a:pt x="264170" y="476890"/>
                </a:lnTo>
                <a:lnTo>
                  <a:pt x="289681" y="470550"/>
                </a:lnTo>
                <a:lnTo>
                  <a:pt x="311901" y="467380"/>
                </a:lnTo>
                <a:lnTo>
                  <a:pt x="353324" y="448330"/>
                </a:lnTo>
                <a:lnTo>
                  <a:pt x="391546" y="422788"/>
                </a:lnTo>
                <a:lnTo>
                  <a:pt x="423428" y="391027"/>
                </a:lnTo>
                <a:lnTo>
                  <a:pt x="439308" y="371977"/>
                </a:lnTo>
                <a:lnTo>
                  <a:pt x="451987" y="352927"/>
                </a:lnTo>
                <a:lnTo>
                  <a:pt x="461650" y="330586"/>
                </a:lnTo>
                <a:lnTo>
                  <a:pt x="467989" y="308366"/>
                </a:lnTo>
                <a:lnTo>
                  <a:pt x="474360" y="286146"/>
                </a:lnTo>
                <a:lnTo>
                  <a:pt x="477530" y="263926"/>
                </a:lnTo>
                <a:lnTo>
                  <a:pt x="480700" y="238384"/>
                </a:lnTo>
                <a:lnTo>
                  <a:pt x="477530" y="213116"/>
                </a:lnTo>
                <a:lnTo>
                  <a:pt x="474360" y="190774"/>
                </a:lnTo>
                <a:lnTo>
                  <a:pt x="467989" y="168523"/>
                </a:lnTo>
                <a:lnTo>
                  <a:pt x="461650" y="146182"/>
                </a:lnTo>
                <a:lnTo>
                  <a:pt x="451987" y="123962"/>
                </a:lnTo>
                <a:lnTo>
                  <a:pt x="439308" y="104912"/>
                </a:lnTo>
                <a:lnTo>
                  <a:pt x="423428" y="85862"/>
                </a:lnTo>
                <a:lnTo>
                  <a:pt x="410717" y="69860"/>
                </a:lnTo>
                <a:lnTo>
                  <a:pt x="372496" y="41269"/>
                </a:lnTo>
                <a:lnTo>
                  <a:pt x="334274" y="19171"/>
                </a:lnTo>
                <a:lnTo>
                  <a:pt x="289681" y="3169"/>
                </a:lnTo>
                <a:lnTo>
                  <a:pt x="264170" y="0"/>
                </a:lnTo>
                <a:close/>
              </a:path>
            </a:pathLst>
          </a:custGeom>
          <a:solidFill>
            <a:srgbClr val="B2C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6478" y="636281"/>
            <a:ext cx="8233042" cy="280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75F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7530" y="2034247"/>
            <a:ext cx="8790939" cy="2247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1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A</a:t>
            </a:r>
            <a:r>
              <a:rPr spc="-10" dirty="0"/>
              <a:t>y</a:t>
            </a:r>
            <a:r>
              <a:rPr spc="-5" dirty="0"/>
              <a:t>uda</a:t>
            </a:r>
            <a:r>
              <a:rPr dirty="0"/>
              <a:t>s</a:t>
            </a:r>
            <a:r>
              <a:rPr spc="65" dirty="0">
                <a:latin typeface="Times New Roman"/>
                <a:cs typeface="Times New Roman"/>
              </a:rPr>
              <a:t> </a:t>
            </a:r>
            <a:r>
              <a:rPr dirty="0"/>
              <a:t>y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10" dirty="0"/>
              <a:t>S</a:t>
            </a:r>
            <a:r>
              <a:rPr spc="-5" dirty="0"/>
              <a:t>ubven</a:t>
            </a:r>
            <a:r>
              <a:rPr spc="5" dirty="0"/>
              <a:t>c</a:t>
            </a:r>
            <a:r>
              <a:rPr spc="-5" dirty="0"/>
              <a:t>i</a:t>
            </a:r>
            <a:r>
              <a:rPr spc="-15" dirty="0"/>
              <a:t>o</a:t>
            </a:r>
            <a:r>
              <a:rPr spc="-5" dirty="0"/>
              <a:t>n</a:t>
            </a:r>
            <a:r>
              <a:rPr spc="-10" dirty="0"/>
              <a:t>e</a:t>
            </a:r>
            <a:r>
              <a:rPr dirty="0"/>
              <a:t>s</a:t>
            </a:r>
            <a:r>
              <a:rPr spc="55" dirty="0">
                <a:latin typeface="Times New Roman"/>
                <a:cs typeface="Times New Roman"/>
              </a:rPr>
              <a:t> </a:t>
            </a:r>
            <a:r>
              <a:rPr spc="-10" dirty="0"/>
              <a:t>(</a:t>
            </a:r>
            <a:r>
              <a:rPr spc="-5" dirty="0"/>
              <a:t>2020)</a:t>
            </a:r>
          </a:p>
        </p:txBody>
      </p:sp>
      <p:sp>
        <p:nvSpPr>
          <p:cNvPr id="4" name="object 4"/>
          <p:cNvSpPr/>
          <p:nvPr/>
        </p:nvSpPr>
        <p:spPr>
          <a:xfrm>
            <a:off x="734699" y="6604003"/>
            <a:ext cx="8230870" cy="1270"/>
          </a:xfrm>
          <a:custGeom>
            <a:avLst/>
            <a:gdLst/>
            <a:ahLst/>
            <a:cxnLst/>
            <a:rect l="l" t="t" r="r" b="b"/>
            <a:pathLst>
              <a:path w="8230870" h="1270">
                <a:moveTo>
                  <a:pt x="0" y="0"/>
                </a:moveTo>
                <a:lnTo>
                  <a:pt x="8230870" y="1261"/>
                </a:lnTo>
              </a:path>
            </a:pathLst>
          </a:custGeom>
          <a:ln w="3175">
            <a:solidFill>
              <a:srgbClr val="EEECE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56369" y="6457950"/>
            <a:ext cx="761359" cy="2565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87FD781-F62F-EB89-4CBA-68C6791E4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939988"/>
              </p:ext>
            </p:extLst>
          </p:nvPr>
        </p:nvGraphicFramePr>
        <p:xfrm>
          <a:off x="664210" y="2121218"/>
          <a:ext cx="8577580" cy="2072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5770">
                  <a:extLst>
                    <a:ext uri="{9D8B030D-6E8A-4147-A177-3AD203B41FA5}">
                      <a16:colId xmlns:a16="http://schemas.microsoft.com/office/drawing/2014/main" val="3315799781"/>
                    </a:ext>
                  </a:extLst>
                </a:gridCol>
                <a:gridCol w="939165">
                  <a:extLst>
                    <a:ext uri="{9D8B030D-6E8A-4147-A177-3AD203B41FA5}">
                      <a16:colId xmlns:a16="http://schemas.microsoft.com/office/drawing/2014/main" val="3353133804"/>
                    </a:ext>
                  </a:extLst>
                </a:gridCol>
                <a:gridCol w="2760980">
                  <a:extLst>
                    <a:ext uri="{9D8B030D-6E8A-4147-A177-3AD203B41FA5}">
                      <a16:colId xmlns:a16="http://schemas.microsoft.com/office/drawing/2014/main" val="3971891976"/>
                    </a:ext>
                  </a:extLst>
                </a:gridCol>
                <a:gridCol w="1629410">
                  <a:extLst>
                    <a:ext uri="{9D8B030D-6E8A-4147-A177-3AD203B41FA5}">
                      <a16:colId xmlns:a16="http://schemas.microsoft.com/office/drawing/2014/main" val="781482370"/>
                    </a:ext>
                  </a:extLst>
                </a:gridCol>
                <a:gridCol w="1532255">
                  <a:extLst>
                    <a:ext uri="{9D8B030D-6E8A-4147-A177-3AD203B41FA5}">
                      <a16:colId xmlns:a16="http://schemas.microsoft.com/office/drawing/2014/main" val="1087596908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Ayuda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Subvención</a:t>
                      </a:r>
                      <a:endParaRPr lang="es-ES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 anchor="ctr"/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Importe</a:t>
                      </a:r>
                      <a:endParaRPr lang="es-ES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 anchor="ctr"/>
                </a:tc>
                <a:tc>
                  <a:txBody>
                    <a:bodyPr/>
                    <a:lstStyle/>
                    <a:p>
                      <a:pPr marR="1524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finalidad</a:t>
                      </a:r>
                      <a:endParaRPr lang="es-ES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Persona/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entidad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beneficiaria</a:t>
                      </a:r>
                      <a:endParaRPr lang="es-ES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Administración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concedente</a:t>
                      </a:r>
                      <a:endParaRPr lang="es-ES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 anchor="ctr"/>
                </a:tc>
                <a:extLst>
                  <a:ext uri="{0D108BD9-81ED-4DB2-BD59-A6C34878D82A}">
                    <a16:rowId xmlns:a16="http://schemas.microsoft.com/office/drawing/2014/main" val="12301475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Incorporación de personal innovador al tejido productivo</a:t>
                      </a:r>
                      <a:r>
                        <a:rPr lang="es-ES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s-ES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72.000,00 €</a:t>
                      </a:r>
                      <a:endParaRPr lang="es-ES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tc>
                  <a:txBody>
                    <a:bodyPr/>
                    <a:lstStyle/>
                    <a:p>
                      <a:pPr marL="635" marR="1587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Incorporación de personal innovador al tejido productivo canario, para que personas con la titulación adecuada, puedan participar como tecnólogos en actividades de I+D+i desarrolladas por las entidades que lo conforman</a:t>
                      </a:r>
                      <a:endParaRPr lang="es-ES" sz="9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LENFOX CONSULTORIA Y</a:t>
                      </a:r>
                      <a:endParaRPr lang="es-ES" sz="9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</a:t>
                      </a:r>
                      <a:endParaRPr lang="es-ES" sz="9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PROFESIONALES, SLU.</a:t>
                      </a:r>
                      <a:endParaRPr lang="es-ES" sz="9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Administración Pública de la Comunidad Autónoma de Canarias: Consejería de Economía, Conocimiento y Empleo</a:t>
                      </a:r>
                      <a:endParaRPr lang="es-ES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extLst>
                  <a:ext uri="{0D108BD9-81ED-4DB2-BD59-A6C34878D82A}">
                    <a16:rowId xmlns:a16="http://schemas.microsoft.com/office/drawing/2014/main" val="96200440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Incorporación de personal innovador al tejido productivo</a:t>
                      </a:r>
                      <a:r>
                        <a:rPr lang="es-ES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s-ES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72.000,00 €</a:t>
                      </a:r>
                      <a:endParaRPr lang="es-ES" sz="9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tc>
                  <a:txBody>
                    <a:bodyPr/>
                    <a:lstStyle/>
                    <a:p>
                      <a:pPr marL="635" marR="1587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Incorporación de personal innovador al tejido productivo canario, para que personas con la titulación adecuada, puedan participar como tecnólogos en actividades de I+D+i desarrolladas por las entidades que lo conforman</a:t>
                      </a:r>
                      <a:endParaRPr lang="es-ES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LENFOX CONSULTORIA Y</a:t>
                      </a:r>
                      <a:endParaRPr lang="es-ES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</a:t>
                      </a:r>
                      <a:endParaRPr lang="es-ES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PROFESIONALES, SLU.</a:t>
                      </a:r>
                      <a:endParaRPr lang="es-ES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Administración Pública de la Comunidad Autónoma de Canarias: Consejería de Economía, Conocimiento y Empleo</a:t>
                      </a:r>
                      <a:endParaRPr lang="es-ES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565" marR="57785" marT="44450" marB="0"/>
                </a:tc>
                <a:extLst>
                  <a:ext uri="{0D108BD9-81ED-4DB2-BD59-A6C34878D82A}">
                    <a16:rowId xmlns:a16="http://schemas.microsoft.com/office/drawing/2014/main" val="255692952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159</Words>
  <Application>Microsoft Office PowerPoint</Application>
  <PresentationFormat>A4 (210 x 297 mm)</PresentationFormat>
  <Paragraphs>20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Ayudas y Subvenciones (2020)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ayudas y subvenciones 2020</dc:title>
  <dc:subject>Transparencia</dc:subject>
  <dc:creator>Lenfox</dc:creator>
  <cp:lastModifiedBy>Vanessa</cp:lastModifiedBy>
  <cp:revision>6</cp:revision>
  <dcterms:created xsi:type="dcterms:W3CDTF">2022-06-27T13:42:30Z</dcterms:created>
  <dcterms:modified xsi:type="dcterms:W3CDTF">2022-06-27T11:55:20Z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2022-06-27T00:00:00Z</vt:filetime>
  </property>
  <property fmtid="{D5CDD505-2E9C-101B-9397-08002B2CF9AE}" pid="3" name="LastSaved">
    <vt:filetime>2022-06-27T00:00:00Z</vt:filetime>
  </property>
</Properties>
</file>